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1" r:id="rId5"/>
    <p:sldId id="262" r:id="rId6"/>
    <p:sldId id="264" r:id="rId7"/>
    <p:sldId id="300" r:id="rId8"/>
    <p:sldId id="266" r:id="rId9"/>
    <p:sldId id="302" r:id="rId10"/>
    <p:sldId id="274" r:id="rId11"/>
    <p:sldId id="303" r:id="rId12"/>
    <p:sldId id="312" r:id="rId13"/>
    <p:sldId id="313" r:id="rId14"/>
    <p:sldId id="314" r:id="rId15"/>
    <p:sldId id="315" r:id="rId16"/>
    <p:sldId id="316" r:id="rId17"/>
    <p:sldId id="317" r:id="rId18"/>
    <p:sldId id="318" r:id="rId19"/>
    <p:sldId id="319" r:id="rId20"/>
    <p:sldId id="320" r:id="rId21"/>
    <p:sldId id="321" r:id="rId22"/>
    <p:sldId id="322" r:id="rId23"/>
    <p:sldId id="324" r:id="rId24"/>
    <p:sldId id="323" r:id="rId25"/>
    <p:sldId id="325" r:id="rId26"/>
    <p:sldId id="326" r:id="rId27"/>
    <p:sldId id="275" r:id="rId28"/>
    <p:sldId id="276" r:id="rId29"/>
    <p:sldId id="278" r:id="rId30"/>
    <p:sldId id="279" r:id="rId31"/>
    <p:sldId id="280" r:id="rId32"/>
    <p:sldId id="327" r:id="rId33"/>
    <p:sldId id="281" r:id="rId34"/>
    <p:sldId id="283"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6" autoAdjust="0"/>
    <p:restoredTop sz="94660"/>
  </p:normalViewPr>
  <p:slideViewPr>
    <p:cSldViewPr snapToGrid="0">
      <p:cViewPr varScale="1">
        <p:scale>
          <a:sx n="71" d="100"/>
          <a:sy n="71" d="100"/>
        </p:scale>
        <p:origin x="65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A0D92-C85A-3166-1888-019C370697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B2D85A7-AEEC-E5A2-24BC-16BB369281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B120700-20DC-FA30-7E96-00AEA1B21EA0}"/>
              </a:ext>
            </a:extLst>
          </p:cNvPr>
          <p:cNvSpPr>
            <a:spLocks noGrp="1"/>
          </p:cNvSpPr>
          <p:nvPr>
            <p:ph type="dt" sz="half" idx="10"/>
          </p:nvPr>
        </p:nvSpPr>
        <p:spPr/>
        <p:txBody>
          <a:bodyPr/>
          <a:lstStyle/>
          <a:p>
            <a:fld id="{B98E9859-4FF6-4E87-B3A4-1B725773453B}" type="datetimeFigureOut">
              <a:rPr lang="en-IN" smtClean="0"/>
              <a:t>30-08-2023</a:t>
            </a:fld>
            <a:endParaRPr lang="en-IN"/>
          </a:p>
        </p:txBody>
      </p:sp>
      <p:sp>
        <p:nvSpPr>
          <p:cNvPr id="5" name="Footer Placeholder 4">
            <a:extLst>
              <a:ext uri="{FF2B5EF4-FFF2-40B4-BE49-F238E27FC236}">
                <a16:creationId xmlns:a16="http://schemas.microsoft.com/office/drawing/2014/main" id="{8DDD4FAF-9E84-168C-1AF6-71FE1ADDE57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6618F62-F056-87F4-C769-16FF3C2C7B66}"/>
              </a:ext>
            </a:extLst>
          </p:cNvPr>
          <p:cNvSpPr>
            <a:spLocks noGrp="1"/>
          </p:cNvSpPr>
          <p:nvPr>
            <p:ph type="sldNum" sz="quarter" idx="12"/>
          </p:nvPr>
        </p:nvSpPr>
        <p:spPr/>
        <p:txBody>
          <a:bodyPr/>
          <a:lstStyle/>
          <a:p>
            <a:fld id="{43DE3B58-67CE-4416-8D51-CF585A404596}" type="slidenum">
              <a:rPr lang="en-IN" smtClean="0"/>
              <a:t>‹#›</a:t>
            </a:fld>
            <a:endParaRPr lang="en-IN"/>
          </a:p>
        </p:txBody>
      </p:sp>
    </p:spTree>
    <p:extLst>
      <p:ext uri="{BB962C8B-B14F-4D97-AF65-F5344CB8AC3E}">
        <p14:creationId xmlns:p14="http://schemas.microsoft.com/office/powerpoint/2010/main" val="3339405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4195E-BE21-0707-F167-AB94724B718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611B3CB-D4F4-43DA-3863-D8611FFC70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8C4EFEE-DBE5-4E86-53BB-91CA12A67D0B}"/>
              </a:ext>
            </a:extLst>
          </p:cNvPr>
          <p:cNvSpPr>
            <a:spLocks noGrp="1"/>
          </p:cNvSpPr>
          <p:nvPr>
            <p:ph type="dt" sz="half" idx="10"/>
          </p:nvPr>
        </p:nvSpPr>
        <p:spPr/>
        <p:txBody>
          <a:bodyPr/>
          <a:lstStyle/>
          <a:p>
            <a:fld id="{B98E9859-4FF6-4E87-B3A4-1B725773453B}" type="datetimeFigureOut">
              <a:rPr lang="en-IN" smtClean="0"/>
              <a:t>30-08-2023</a:t>
            </a:fld>
            <a:endParaRPr lang="en-IN"/>
          </a:p>
        </p:txBody>
      </p:sp>
      <p:sp>
        <p:nvSpPr>
          <p:cNvPr id="5" name="Footer Placeholder 4">
            <a:extLst>
              <a:ext uri="{FF2B5EF4-FFF2-40B4-BE49-F238E27FC236}">
                <a16:creationId xmlns:a16="http://schemas.microsoft.com/office/drawing/2014/main" id="{4308F8E5-98EA-49EF-27FC-936CFB348B8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A28846F-E63F-7D3B-3636-0BD603082BA1}"/>
              </a:ext>
            </a:extLst>
          </p:cNvPr>
          <p:cNvSpPr>
            <a:spLocks noGrp="1"/>
          </p:cNvSpPr>
          <p:nvPr>
            <p:ph type="sldNum" sz="quarter" idx="12"/>
          </p:nvPr>
        </p:nvSpPr>
        <p:spPr/>
        <p:txBody>
          <a:bodyPr/>
          <a:lstStyle/>
          <a:p>
            <a:fld id="{43DE3B58-67CE-4416-8D51-CF585A404596}" type="slidenum">
              <a:rPr lang="en-IN" smtClean="0"/>
              <a:t>‹#›</a:t>
            </a:fld>
            <a:endParaRPr lang="en-IN"/>
          </a:p>
        </p:txBody>
      </p:sp>
    </p:spTree>
    <p:extLst>
      <p:ext uri="{BB962C8B-B14F-4D97-AF65-F5344CB8AC3E}">
        <p14:creationId xmlns:p14="http://schemas.microsoft.com/office/powerpoint/2010/main" val="2967727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BC0A5F-8939-E714-3BE3-73E7F28A3B1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DAB026C-7116-E986-8556-CC83823FE9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64B3301-4AF7-A73E-1926-02627D73E29B}"/>
              </a:ext>
            </a:extLst>
          </p:cNvPr>
          <p:cNvSpPr>
            <a:spLocks noGrp="1"/>
          </p:cNvSpPr>
          <p:nvPr>
            <p:ph type="dt" sz="half" idx="10"/>
          </p:nvPr>
        </p:nvSpPr>
        <p:spPr/>
        <p:txBody>
          <a:bodyPr/>
          <a:lstStyle/>
          <a:p>
            <a:fld id="{B98E9859-4FF6-4E87-B3A4-1B725773453B}" type="datetimeFigureOut">
              <a:rPr lang="en-IN" smtClean="0"/>
              <a:t>30-08-2023</a:t>
            </a:fld>
            <a:endParaRPr lang="en-IN"/>
          </a:p>
        </p:txBody>
      </p:sp>
      <p:sp>
        <p:nvSpPr>
          <p:cNvPr id="5" name="Footer Placeholder 4">
            <a:extLst>
              <a:ext uri="{FF2B5EF4-FFF2-40B4-BE49-F238E27FC236}">
                <a16:creationId xmlns:a16="http://schemas.microsoft.com/office/drawing/2014/main" id="{D0F50402-0A9E-805B-E11B-178C4FB02D2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06DA4E3-5898-6E4D-659A-20B0110F99D5}"/>
              </a:ext>
            </a:extLst>
          </p:cNvPr>
          <p:cNvSpPr>
            <a:spLocks noGrp="1"/>
          </p:cNvSpPr>
          <p:nvPr>
            <p:ph type="sldNum" sz="quarter" idx="12"/>
          </p:nvPr>
        </p:nvSpPr>
        <p:spPr/>
        <p:txBody>
          <a:bodyPr/>
          <a:lstStyle/>
          <a:p>
            <a:fld id="{43DE3B58-67CE-4416-8D51-CF585A404596}" type="slidenum">
              <a:rPr lang="en-IN" smtClean="0"/>
              <a:t>‹#›</a:t>
            </a:fld>
            <a:endParaRPr lang="en-IN"/>
          </a:p>
        </p:txBody>
      </p:sp>
    </p:spTree>
    <p:extLst>
      <p:ext uri="{BB962C8B-B14F-4D97-AF65-F5344CB8AC3E}">
        <p14:creationId xmlns:p14="http://schemas.microsoft.com/office/powerpoint/2010/main" val="3177065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73FFB-B3A5-492F-604D-5321F2BD6FD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C01A15C-FD9F-3D94-6724-B45BC6ED35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E2BDF2F-3311-FCAF-96D3-110B950655B8}"/>
              </a:ext>
            </a:extLst>
          </p:cNvPr>
          <p:cNvSpPr>
            <a:spLocks noGrp="1"/>
          </p:cNvSpPr>
          <p:nvPr>
            <p:ph type="dt" sz="half" idx="10"/>
          </p:nvPr>
        </p:nvSpPr>
        <p:spPr/>
        <p:txBody>
          <a:bodyPr/>
          <a:lstStyle/>
          <a:p>
            <a:fld id="{B98E9859-4FF6-4E87-B3A4-1B725773453B}" type="datetimeFigureOut">
              <a:rPr lang="en-IN" smtClean="0"/>
              <a:t>30-08-2023</a:t>
            </a:fld>
            <a:endParaRPr lang="en-IN"/>
          </a:p>
        </p:txBody>
      </p:sp>
      <p:sp>
        <p:nvSpPr>
          <p:cNvPr id="5" name="Footer Placeholder 4">
            <a:extLst>
              <a:ext uri="{FF2B5EF4-FFF2-40B4-BE49-F238E27FC236}">
                <a16:creationId xmlns:a16="http://schemas.microsoft.com/office/drawing/2014/main" id="{A20C810E-1AC5-AFF0-C062-A084C7F9388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3C253D7-FF0F-D2F6-3E92-2258E0FBC423}"/>
              </a:ext>
            </a:extLst>
          </p:cNvPr>
          <p:cNvSpPr>
            <a:spLocks noGrp="1"/>
          </p:cNvSpPr>
          <p:nvPr>
            <p:ph type="sldNum" sz="quarter" idx="12"/>
          </p:nvPr>
        </p:nvSpPr>
        <p:spPr/>
        <p:txBody>
          <a:bodyPr/>
          <a:lstStyle/>
          <a:p>
            <a:fld id="{43DE3B58-67CE-4416-8D51-CF585A404596}" type="slidenum">
              <a:rPr lang="en-IN" smtClean="0"/>
              <a:t>‹#›</a:t>
            </a:fld>
            <a:endParaRPr lang="en-IN"/>
          </a:p>
        </p:txBody>
      </p:sp>
    </p:spTree>
    <p:extLst>
      <p:ext uri="{BB962C8B-B14F-4D97-AF65-F5344CB8AC3E}">
        <p14:creationId xmlns:p14="http://schemas.microsoft.com/office/powerpoint/2010/main" val="955696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6154F-58EC-71E7-3DF2-124DDDF2A40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522F33E-B1DD-FFCC-77FF-C0468FACC0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2B7B70-C1BB-03D0-ADD3-1D61900F215D}"/>
              </a:ext>
            </a:extLst>
          </p:cNvPr>
          <p:cNvSpPr>
            <a:spLocks noGrp="1"/>
          </p:cNvSpPr>
          <p:nvPr>
            <p:ph type="dt" sz="half" idx="10"/>
          </p:nvPr>
        </p:nvSpPr>
        <p:spPr/>
        <p:txBody>
          <a:bodyPr/>
          <a:lstStyle/>
          <a:p>
            <a:fld id="{B98E9859-4FF6-4E87-B3A4-1B725773453B}" type="datetimeFigureOut">
              <a:rPr lang="en-IN" smtClean="0"/>
              <a:t>30-08-2023</a:t>
            </a:fld>
            <a:endParaRPr lang="en-IN"/>
          </a:p>
        </p:txBody>
      </p:sp>
      <p:sp>
        <p:nvSpPr>
          <p:cNvPr id="5" name="Footer Placeholder 4">
            <a:extLst>
              <a:ext uri="{FF2B5EF4-FFF2-40B4-BE49-F238E27FC236}">
                <a16:creationId xmlns:a16="http://schemas.microsoft.com/office/drawing/2014/main" id="{457F2BBD-47F3-91AB-9316-FA38A128B56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4BA519E-A125-7779-CC92-3FA0385A57DC}"/>
              </a:ext>
            </a:extLst>
          </p:cNvPr>
          <p:cNvSpPr>
            <a:spLocks noGrp="1"/>
          </p:cNvSpPr>
          <p:nvPr>
            <p:ph type="sldNum" sz="quarter" idx="12"/>
          </p:nvPr>
        </p:nvSpPr>
        <p:spPr/>
        <p:txBody>
          <a:bodyPr/>
          <a:lstStyle/>
          <a:p>
            <a:fld id="{43DE3B58-67CE-4416-8D51-CF585A404596}" type="slidenum">
              <a:rPr lang="en-IN" smtClean="0"/>
              <a:t>‹#›</a:t>
            </a:fld>
            <a:endParaRPr lang="en-IN"/>
          </a:p>
        </p:txBody>
      </p:sp>
    </p:spTree>
    <p:extLst>
      <p:ext uri="{BB962C8B-B14F-4D97-AF65-F5344CB8AC3E}">
        <p14:creationId xmlns:p14="http://schemas.microsoft.com/office/powerpoint/2010/main" val="1164369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C2D67-FE06-18A0-3C77-4770E559F2D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7B037B0-3B69-9065-5A3E-9E08A239826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102A6DD-A362-3AA1-2C58-BC6D276E60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6395AAB-6054-941A-822C-27C46D625133}"/>
              </a:ext>
            </a:extLst>
          </p:cNvPr>
          <p:cNvSpPr>
            <a:spLocks noGrp="1"/>
          </p:cNvSpPr>
          <p:nvPr>
            <p:ph type="dt" sz="half" idx="10"/>
          </p:nvPr>
        </p:nvSpPr>
        <p:spPr/>
        <p:txBody>
          <a:bodyPr/>
          <a:lstStyle/>
          <a:p>
            <a:fld id="{B98E9859-4FF6-4E87-B3A4-1B725773453B}" type="datetimeFigureOut">
              <a:rPr lang="en-IN" smtClean="0"/>
              <a:t>30-08-2023</a:t>
            </a:fld>
            <a:endParaRPr lang="en-IN"/>
          </a:p>
        </p:txBody>
      </p:sp>
      <p:sp>
        <p:nvSpPr>
          <p:cNvPr id="6" name="Footer Placeholder 5">
            <a:extLst>
              <a:ext uri="{FF2B5EF4-FFF2-40B4-BE49-F238E27FC236}">
                <a16:creationId xmlns:a16="http://schemas.microsoft.com/office/drawing/2014/main" id="{05A52F91-EDDF-79E1-AD11-99D88274648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4BD1F45-7536-8762-61AB-60EEA5556421}"/>
              </a:ext>
            </a:extLst>
          </p:cNvPr>
          <p:cNvSpPr>
            <a:spLocks noGrp="1"/>
          </p:cNvSpPr>
          <p:nvPr>
            <p:ph type="sldNum" sz="quarter" idx="12"/>
          </p:nvPr>
        </p:nvSpPr>
        <p:spPr/>
        <p:txBody>
          <a:bodyPr/>
          <a:lstStyle/>
          <a:p>
            <a:fld id="{43DE3B58-67CE-4416-8D51-CF585A404596}" type="slidenum">
              <a:rPr lang="en-IN" smtClean="0"/>
              <a:t>‹#›</a:t>
            </a:fld>
            <a:endParaRPr lang="en-IN"/>
          </a:p>
        </p:txBody>
      </p:sp>
    </p:spTree>
    <p:extLst>
      <p:ext uri="{BB962C8B-B14F-4D97-AF65-F5344CB8AC3E}">
        <p14:creationId xmlns:p14="http://schemas.microsoft.com/office/powerpoint/2010/main" val="2606134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8DE52-8C6A-CCED-4EE0-19D065C6F32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3592331-A588-88E1-D99F-8BB7B4CE83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332A4D-CAAC-663F-BE85-F3DB9D27A5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230086D-FB0C-1701-ACEE-BE5F7B5E52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6FDE16-29E4-C36B-2320-8D383103C2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C0331C6-D89A-6838-7AF0-E1606E742BEC}"/>
              </a:ext>
            </a:extLst>
          </p:cNvPr>
          <p:cNvSpPr>
            <a:spLocks noGrp="1"/>
          </p:cNvSpPr>
          <p:nvPr>
            <p:ph type="dt" sz="half" idx="10"/>
          </p:nvPr>
        </p:nvSpPr>
        <p:spPr/>
        <p:txBody>
          <a:bodyPr/>
          <a:lstStyle/>
          <a:p>
            <a:fld id="{B98E9859-4FF6-4E87-B3A4-1B725773453B}" type="datetimeFigureOut">
              <a:rPr lang="en-IN" smtClean="0"/>
              <a:t>30-08-2023</a:t>
            </a:fld>
            <a:endParaRPr lang="en-IN"/>
          </a:p>
        </p:txBody>
      </p:sp>
      <p:sp>
        <p:nvSpPr>
          <p:cNvPr id="8" name="Footer Placeholder 7">
            <a:extLst>
              <a:ext uri="{FF2B5EF4-FFF2-40B4-BE49-F238E27FC236}">
                <a16:creationId xmlns:a16="http://schemas.microsoft.com/office/drawing/2014/main" id="{97EA758D-0900-8F24-9B40-9ACD467D532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0AE4559-09CE-C547-66C6-5D1AA04358CE}"/>
              </a:ext>
            </a:extLst>
          </p:cNvPr>
          <p:cNvSpPr>
            <a:spLocks noGrp="1"/>
          </p:cNvSpPr>
          <p:nvPr>
            <p:ph type="sldNum" sz="quarter" idx="12"/>
          </p:nvPr>
        </p:nvSpPr>
        <p:spPr/>
        <p:txBody>
          <a:bodyPr/>
          <a:lstStyle/>
          <a:p>
            <a:fld id="{43DE3B58-67CE-4416-8D51-CF585A404596}" type="slidenum">
              <a:rPr lang="en-IN" smtClean="0"/>
              <a:t>‹#›</a:t>
            </a:fld>
            <a:endParaRPr lang="en-IN"/>
          </a:p>
        </p:txBody>
      </p:sp>
    </p:spTree>
    <p:extLst>
      <p:ext uri="{BB962C8B-B14F-4D97-AF65-F5344CB8AC3E}">
        <p14:creationId xmlns:p14="http://schemas.microsoft.com/office/powerpoint/2010/main" val="2425292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14E75-8AEC-2EC4-04B9-0186C4D8313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8B76A21-6E39-A086-2069-C48C330A8B99}"/>
              </a:ext>
            </a:extLst>
          </p:cNvPr>
          <p:cNvSpPr>
            <a:spLocks noGrp="1"/>
          </p:cNvSpPr>
          <p:nvPr>
            <p:ph type="dt" sz="half" idx="10"/>
          </p:nvPr>
        </p:nvSpPr>
        <p:spPr/>
        <p:txBody>
          <a:bodyPr/>
          <a:lstStyle/>
          <a:p>
            <a:fld id="{B98E9859-4FF6-4E87-B3A4-1B725773453B}" type="datetimeFigureOut">
              <a:rPr lang="en-IN" smtClean="0"/>
              <a:t>30-08-2023</a:t>
            </a:fld>
            <a:endParaRPr lang="en-IN"/>
          </a:p>
        </p:txBody>
      </p:sp>
      <p:sp>
        <p:nvSpPr>
          <p:cNvPr id="4" name="Footer Placeholder 3">
            <a:extLst>
              <a:ext uri="{FF2B5EF4-FFF2-40B4-BE49-F238E27FC236}">
                <a16:creationId xmlns:a16="http://schemas.microsoft.com/office/drawing/2014/main" id="{0C21CC82-7FEC-1CDE-3CB9-81F81D24670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DAB0C43-055E-DF73-D6AF-48903FADAA9B}"/>
              </a:ext>
            </a:extLst>
          </p:cNvPr>
          <p:cNvSpPr>
            <a:spLocks noGrp="1"/>
          </p:cNvSpPr>
          <p:nvPr>
            <p:ph type="sldNum" sz="quarter" idx="12"/>
          </p:nvPr>
        </p:nvSpPr>
        <p:spPr/>
        <p:txBody>
          <a:bodyPr/>
          <a:lstStyle/>
          <a:p>
            <a:fld id="{43DE3B58-67CE-4416-8D51-CF585A404596}" type="slidenum">
              <a:rPr lang="en-IN" smtClean="0"/>
              <a:t>‹#›</a:t>
            </a:fld>
            <a:endParaRPr lang="en-IN"/>
          </a:p>
        </p:txBody>
      </p:sp>
    </p:spTree>
    <p:extLst>
      <p:ext uri="{BB962C8B-B14F-4D97-AF65-F5344CB8AC3E}">
        <p14:creationId xmlns:p14="http://schemas.microsoft.com/office/powerpoint/2010/main" val="3062558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F890B1-4997-BBC7-7FD4-D4654216D458}"/>
              </a:ext>
            </a:extLst>
          </p:cNvPr>
          <p:cNvSpPr>
            <a:spLocks noGrp="1"/>
          </p:cNvSpPr>
          <p:nvPr>
            <p:ph type="dt" sz="half" idx="10"/>
          </p:nvPr>
        </p:nvSpPr>
        <p:spPr/>
        <p:txBody>
          <a:bodyPr/>
          <a:lstStyle/>
          <a:p>
            <a:fld id="{B98E9859-4FF6-4E87-B3A4-1B725773453B}" type="datetimeFigureOut">
              <a:rPr lang="en-IN" smtClean="0"/>
              <a:t>30-08-2023</a:t>
            </a:fld>
            <a:endParaRPr lang="en-IN"/>
          </a:p>
        </p:txBody>
      </p:sp>
      <p:sp>
        <p:nvSpPr>
          <p:cNvPr id="3" name="Footer Placeholder 2">
            <a:extLst>
              <a:ext uri="{FF2B5EF4-FFF2-40B4-BE49-F238E27FC236}">
                <a16:creationId xmlns:a16="http://schemas.microsoft.com/office/drawing/2014/main" id="{F5C6E02B-A88C-027C-61F0-884D455CDF5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9BE8CC3-1EF4-31AD-26C7-0768EB9B4DEF}"/>
              </a:ext>
            </a:extLst>
          </p:cNvPr>
          <p:cNvSpPr>
            <a:spLocks noGrp="1"/>
          </p:cNvSpPr>
          <p:nvPr>
            <p:ph type="sldNum" sz="quarter" idx="12"/>
          </p:nvPr>
        </p:nvSpPr>
        <p:spPr/>
        <p:txBody>
          <a:bodyPr/>
          <a:lstStyle/>
          <a:p>
            <a:fld id="{43DE3B58-67CE-4416-8D51-CF585A404596}" type="slidenum">
              <a:rPr lang="en-IN" smtClean="0"/>
              <a:t>‹#›</a:t>
            </a:fld>
            <a:endParaRPr lang="en-IN"/>
          </a:p>
        </p:txBody>
      </p:sp>
    </p:spTree>
    <p:extLst>
      <p:ext uri="{BB962C8B-B14F-4D97-AF65-F5344CB8AC3E}">
        <p14:creationId xmlns:p14="http://schemas.microsoft.com/office/powerpoint/2010/main" val="2686977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28E81-D0B7-BC3E-0B53-3CA8FF6AFF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2444F39-D9BB-8E13-1E41-352AE793F3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79EBB13-AEC1-FE2A-7E40-19CB64AE92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42D6A1-54A9-62F9-E293-FDB1DA8152D1}"/>
              </a:ext>
            </a:extLst>
          </p:cNvPr>
          <p:cNvSpPr>
            <a:spLocks noGrp="1"/>
          </p:cNvSpPr>
          <p:nvPr>
            <p:ph type="dt" sz="half" idx="10"/>
          </p:nvPr>
        </p:nvSpPr>
        <p:spPr/>
        <p:txBody>
          <a:bodyPr/>
          <a:lstStyle/>
          <a:p>
            <a:fld id="{B98E9859-4FF6-4E87-B3A4-1B725773453B}" type="datetimeFigureOut">
              <a:rPr lang="en-IN" smtClean="0"/>
              <a:t>30-08-2023</a:t>
            </a:fld>
            <a:endParaRPr lang="en-IN"/>
          </a:p>
        </p:txBody>
      </p:sp>
      <p:sp>
        <p:nvSpPr>
          <p:cNvPr id="6" name="Footer Placeholder 5">
            <a:extLst>
              <a:ext uri="{FF2B5EF4-FFF2-40B4-BE49-F238E27FC236}">
                <a16:creationId xmlns:a16="http://schemas.microsoft.com/office/drawing/2014/main" id="{E152B3CA-128A-5AEB-8504-402F73EE035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5C4D4B5-D24E-D217-2746-7A00EE994755}"/>
              </a:ext>
            </a:extLst>
          </p:cNvPr>
          <p:cNvSpPr>
            <a:spLocks noGrp="1"/>
          </p:cNvSpPr>
          <p:nvPr>
            <p:ph type="sldNum" sz="quarter" idx="12"/>
          </p:nvPr>
        </p:nvSpPr>
        <p:spPr/>
        <p:txBody>
          <a:bodyPr/>
          <a:lstStyle/>
          <a:p>
            <a:fld id="{43DE3B58-67CE-4416-8D51-CF585A404596}" type="slidenum">
              <a:rPr lang="en-IN" smtClean="0"/>
              <a:t>‹#›</a:t>
            </a:fld>
            <a:endParaRPr lang="en-IN"/>
          </a:p>
        </p:txBody>
      </p:sp>
    </p:spTree>
    <p:extLst>
      <p:ext uri="{BB962C8B-B14F-4D97-AF65-F5344CB8AC3E}">
        <p14:creationId xmlns:p14="http://schemas.microsoft.com/office/powerpoint/2010/main" val="825359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72A83-6545-0E63-D1F4-3D029E8D7C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0774797-7724-E75B-A31E-DF8FACCBF1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9E62498-FD6A-EFEB-D5B8-1B028A2DE2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00CD74-99A2-2A30-729C-58EC851F8811}"/>
              </a:ext>
            </a:extLst>
          </p:cNvPr>
          <p:cNvSpPr>
            <a:spLocks noGrp="1"/>
          </p:cNvSpPr>
          <p:nvPr>
            <p:ph type="dt" sz="half" idx="10"/>
          </p:nvPr>
        </p:nvSpPr>
        <p:spPr/>
        <p:txBody>
          <a:bodyPr/>
          <a:lstStyle/>
          <a:p>
            <a:fld id="{B98E9859-4FF6-4E87-B3A4-1B725773453B}" type="datetimeFigureOut">
              <a:rPr lang="en-IN" smtClean="0"/>
              <a:t>30-08-2023</a:t>
            </a:fld>
            <a:endParaRPr lang="en-IN"/>
          </a:p>
        </p:txBody>
      </p:sp>
      <p:sp>
        <p:nvSpPr>
          <p:cNvPr id="6" name="Footer Placeholder 5">
            <a:extLst>
              <a:ext uri="{FF2B5EF4-FFF2-40B4-BE49-F238E27FC236}">
                <a16:creationId xmlns:a16="http://schemas.microsoft.com/office/drawing/2014/main" id="{1D71DA4A-693A-E130-0A71-DE2B0785196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8F5908A-DFF0-0897-D02D-A07E5E254B95}"/>
              </a:ext>
            </a:extLst>
          </p:cNvPr>
          <p:cNvSpPr>
            <a:spLocks noGrp="1"/>
          </p:cNvSpPr>
          <p:nvPr>
            <p:ph type="sldNum" sz="quarter" idx="12"/>
          </p:nvPr>
        </p:nvSpPr>
        <p:spPr/>
        <p:txBody>
          <a:bodyPr/>
          <a:lstStyle/>
          <a:p>
            <a:fld id="{43DE3B58-67CE-4416-8D51-CF585A404596}" type="slidenum">
              <a:rPr lang="en-IN" smtClean="0"/>
              <a:t>‹#›</a:t>
            </a:fld>
            <a:endParaRPr lang="en-IN"/>
          </a:p>
        </p:txBody>
      </p:sp>
    </p:spTree>
    <p:extLst>
      <p:ext uri="{BB962C8B-B14F-4D97-AF65-F5344CB8AC3E}">
        <p14:creationId xmlns:p14="http://schemas.microsoft.com/office/powerpoint/2010/main" val="2114562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B40EC3-E9CA-502C-A7E6-2BF03FA8C8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C3708F5-8F76-1162-3971-E64B7331CB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D0D1E8D-2829-F238-6542-6234F12FF1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8E9859-4FF6-4E87-B3A4-1B725773453B}" type="datetimeFigureOut">
              <a:rPr lang="en-IN" smtClean="0"/>
              <a:t>30-08-2023</a:t>
            </a:fld>
            <a:endParaRPr lang="en-IN"/>
          </a:p>
        </p:txBody>
      </p:sp>
      <p:sp>
        <p:nvSpPr>
          <p:cNvPr id="5" name="Footer Placeholder 4">
            <a:extLst>
              <a:ext uri="{FF2B5EF4-FFF2-40B4-BE49-F238E27FC236}">
                <a16:creationId xmlns:a16="http://schemas.microsoft.com/office/drawing/2014/main" id="{1CFFDDB7-AB01-2C55-6246-3338941321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EF27EBE-F9FD-7763-A253-33B569280C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DE3B58-67CE-4416-8D51-CF585A404596}" type="slidenum">
              <a:rPr lang="en-IN" smtClean="0"/>
              <a:t>‹#›</a:t>
            </a:fld>
            <a:endParaRPr lang="en-IN"/>
          </a:p>
        </p:txBody>
      </p:sp>
    </p:spTree>
    <p:extLst>
      <p:ext uri="{BB962C8B-B14F-4D97-AF65-F5344CB8AC3E}">
        <p14:creationId xmlns:p14="http://schemas.microsoft.com/office/powerpoint/2010/main" val="2855771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www.javatpoint.com/java-mail-api-tutorial" TargetMode="External"/><Relationship Id="rId2" Type="http://schemas.openxmlformats.org/officeDocument/2006/relationships/hyperlink" Target="https://bootstrapmade.com/mentor-free-education-bootstrap-theme/" TargetMode="External"/><Relationship Id="rId1" Type="http://schemas.openxmlformats.org/officeDocument/2006/relationships/slideLayout" Target="../slideLayouts/slideLayout3.xml"/><Relationship Id="rId6" Type="http://schemas.openxmlformats.org/officeDocument/2006/relationships/hyperlink" Target="https://javaee.github.io/javaee-spec/javadocs/" TargetMode="External"/><Relationship Id="rId5" Type="http://schemas.openxmlformats.org/officeDocument/2006/relationships/hyperlink" Target="https://reactjs.org/docs/getting-started.html" TargetMode="External"/><Relationship Id="rId4" Type="http://schemas.openxmlformats.org/officeDocument/2006/relationships/hyperlink" Target="https://www.w3schools.com/"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046DD-B770-8741-5715-55C5A35BCF69}"/>
              </a:ext>
            </a:extLst>
          </p:cNvPr>
          <p:cNvSpPr>
            <a:spLocks noGrp="1"/>
          </p:cNvSpPr>
          <p:nvPr>
            <p:ph type="ctrTitle"/>
          </p:nvPr>
        </p:nvSpPr>
        <p:spPr>
          <a:xfrm>
            <a:off x="1143000" y="1514024"/>
            <a:ext cx="9144000" cy="2387600"/>
          </a:xfrm>
        </p:spPr>
        <p:txBody>
          <a:bodyPr/>
          <a:lstStyle/>
          <a:p>
            <a:r>
              <a:rPr lang="en-US" b="1" dirty="0"/>
              <a:t>BOOK HAVEN</a:t>
            </a:r>
            <a:endParaRPr lang="en-IN" b="1" dirty="0"/>
          </a:p>
        </p:txBody>
      </p:sp>
      <p:sp>
        <p:nvSpPr>
          <p:cNvPr id="3" name="Subtitle 2">
            <a:extLst>
              <a:ext uri="{FF2B5EF4-FFF2-40B4-BE49-F238E27FC236}">
                <a16:creationId xmlns:a16="http://schemas.microsoft.com/office/drawing/2014/main" id="{30A17246-14EB-C9E6-86D7-DB705E5D2AFC}"/>
              </a:ext>
            </a:extLst>
          </p:cNvPr>
          <p:cNvSpPr>
            <a:spLocks noGrp="1"/>
          </p:cNvSpPr>
          <p:nvPr>
            <p:ph type="subTitle" idx="1"/>
          </p:nvPr>
        </p:nvSpPr>
        <p:spPr>
          <a:xfrm>
            <a:off x="7968344" y="4576538"/>
            <a:ext cx="3586842" cy="1356175"/>
          </a:xfrm>
        </p:spPr>
        <p:txBody>
          <a:bodyPr>
            <a:normAutofit/>
          </a:bodyPr>
          <a:lstStyle/>
          <a:p>
            <a:r>
              <a:rPr lang="en-US" dirty="0"/>
              <a:t>Presented by</a:t>
            </a:r>
          </a:p>
          <a:p>
            <a:r>
              <a:rPr lang="en-US" dirty="0"/>
              <a:t>PRATIKSHA PATIL(233188)</a:t>
            </a:r>
          </a:p>
          <a:p>
            <a:r>
              <a:rPr lang="en-US" dirty="0"/>
              <a:t>SNEHAL PATIL(233180)</a:t>
            </a:r>
            <a:endParaRPr lang="en-IN" dirty="0"/>
          </a:p>
        </p:txBody>
      </p:sp>
      <p:pic>
        <p:nvPicPr>
          <p:cNvPr id="4" name="Picture 3">
            <a:extLst>
              <a:ext uri="{FF2B5EF4-FFF2-40B4-BE49-F238E27FC236}">
                <a16:creationId xmlns:a16="http://schemas.microsoft.com/office/drawing/2014/main" id="{707D3C28-273A-6D76-BADF-1279398C1A91}"/>
              </a:ext>
            </a:extLst>
          </p:cNvPr>
          <p:cNvPicPr>
            <a:picLocks noChangeAspect="1" noChangeArrowheads="1"/>
          </p:cNvPicPr>
          <p:nvPr/>
        </p:nvPicPr>
        <p:blipFill>
          <a:blip r:embed="rId2"/>
          <a:srcRect/>
          <a:stretch>
            <a:fillRect/>
          </a:stretch>
        </p:blipFill>
        <p:spPr bwMode="auto">
          <a:xfrm>
            <a:off x="748936" y="600891"/>
            <a:ext cx="1713927" cy="1502230"/>
          </a:xfrm>
          <a:prstGeom prst="rect">
            <a:avLst/>
          </a:prstGeom>
          <a:noFill/>
          <a:ln w="9525">
            <a:noFill/>
            <a:miter lim="800000"/>
            <a:headEnd/>
            <a:tailEnd/>
          </a:ln>
          <a:effectLst/>
        </p:spPr>
      </p:pic>
      <p:pic>
        <p:nvPicPr>
          <p:cNvPr id="5" name="Picture 2">
            <a:extLst>
              <a:ext uri="{FF2B5EF4-FFF2-40B4-BE49-F238E27FC236}">
                <a16:creationId xmlns:a16="http://schemas.microsoft.com/office/drawing/2014/main" id="{43A2767A-2BCD-1146-E717-51B800202765}"/>
              </a:ext>
            </a:extLst>
          </p:cNvPr>
          <p:cNvPicPr>
            <a:picLocks noChangeAspect="1" noChangeArrowheads="1"/>
          </p:cNvPicPr>
          <p:nvPr/>
        </p:nvPicPr>
        <p:blipFill>
          <a:blip r:embed="rId3"/>
          <a:srcRect/>
          <a:stretch>
            <a:fillRect/>
          </a:stretch>
        </p:blipFill>
        <p:spPr bwMode="auto">
          <a:xfrm>
            <a:off x="8819605" y="730701"/>
            <a:ext cx="3090175" cy="1242609"/>
          </a:xfrm>
          <a:prstGeom prst="rect">
            <a:avLst/>
          </a:prstGeom>
          <a:noFill/>
          <a:ln w="9525">
            <a:noFill/>
            <a:miter lim="800000"/>
            <a:headEnd/>
            <a:tailEnd/>
          </a:ln>
          <a:effectLst/>
        </p:spPr>
      </p:pic>
      <p:sp>
        <p:nvSpPr>
          <p:cNvPr id="7" name="TextBox 6">
            <a:extLst>
              <a:ext uri="{FF2B5EF4-FFF2-40B4-BE49-F238E27FC236}">
                <a16:creationId xmlns:a16="http://schemas.microsoft.com/office/drawing/2014/main" id="{5F015D6D-028B-CC11-74D8-DC987BC08DFC}"/>
              </a:ext>
            </a:extLst>
          </p:cNvPr>
          <p:cNvSpPr txBox="1"/>
          <p:nvPr/>
        </p:nvSpPr>
        <p:spPr>
          <a:xfrm rot="10800000" flipV="1">
            <a:off x="902082" y="4768591"/>
            <a:ext cx="4073330" cy="1292662"/>
          </a:xfrm>
          <a:prstGeom prst="rect">
            <a:avLst/>
          </a:prstGeom>
          <a:noFill/>
        </p:spPr>
        <p:txBody>
          <a:bodyPr wrap="square" rtlCol="0">
            <a:spAutoFit/>
          </a:bodyPr>
          <a:lstStyle/>
          <a:p>
            <a:pPr marL="584200">
              <a:spcBef>
                <a:spcPts val="1300"/>
              </a:spcBef>
              <a:tabLst>
                <a:tab pos="4951095" algn="l"/>
              </a:tabLst>
            </a:pPr>
            <a:r>
              <a:rPr lang="en-US" sz="2000" dirty="0">
                <a:effectLst/>
                <a:latin typeface="Times New Roman" panose="02020603050405020304" pitchFamily="18" charset="0"/>
                <a:ea typeface="Times New Roman" panose="02020603050405020304" pitchFamily="18" charset="0"/>
              </a:rPr>
              <a:t>Mrs. Rupali </a:t>
            </a:r>
            <a:r>
              <a:rPr lang="en-US" sz="2000" dirty="0" err="1">
                <a:effectLst/>
                <a:latin typeface="Times New Roman" panose="02020603050405020304" pitchFamily="18" charset="0"/>
                <a:ea typeface="Times New Roman" panose="02020603050405020304" pitchFamily="18" charset="0"/>
              </a:rPr>
              <a:t>Thorat</a:t>
            </a:r>
            <a:r>
              <a:rPr lang="en-US" sz="2000" spc="-1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	    Project</a:t>
            </a:r>
            <a:r>
              <a:rPr lang="en-US" sz="2000" spc="-30" dirty="0">
                <a:effectLst/>
                <a:latin typeface="Times New Roman" panose="02020603050405020304" pitchFamily="18" charset="0"/>
                <a:ea typeface="Times New Roman" panose="02020603050405020304" pitchFamily="18" charset="0"/>
              </a:rPr>
              <a:t> </a:t>
            </a:r>
            <a:r>
              <a:rPr lang="en-US" sz="2000" spc="-10" dirty="0">
                <a:effectLst/>
                <a:latin typeface="Times New Roman" panose="02020603050405020304" pitchFamily="18" charset="0"/>
                <a:ea typeface="Times New Roman" panose="02020603050405020304" pitchFamily="18" charset="0"/>
              </a:rPr>
              <a:t>Guide</a:t>
            </a:r>
            <a:endParaRPr lang="en-IN" sz="20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71176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D4A4C-7413-DC24-99DB-EA0634262E21}"/>
              </a:ext>
            </a:extLst>
          </p:cNvPr>
          <p:cNvSpPr>
            <a:spLocks noGrp="1"/>
          </p:cNvSpPr>
          <p:nvPr>
            <p:ph type="title"/>
          </p:nvPr>
        </p:nvSpPr>
        <p:spPr>
          <a:xfrm>
            <a:off x="3795712" y="2265362"/>
            <a:ext cx="10515600" cy="1325563"/>
          </a:xfrm>
        </p:spPr>
        <p:txBody>
          <a:bodyPr/>
          <a:lstStyle/>
          <a:p>
            <a:r>
              <a:rPr lang="en-US" b="1" dirty="0"/>
              <a:t>Screenshots</a:t>
            </a:r>
            <a:endParaRPr lang="en-IN" b="1" dirty="0"/>
          </a:p>
        </p:txBody>
      </p:sp>
    </p:spTree>
    <p:extLst>
      <p:ext uri="{BB962C8B-B14F-4D97-AF65-F5344CB8AC3E}">
        <p14:creationId xmlns:p14="http://schemas.microsoft.com/office/powerpoint/2010/main" val="2810641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789846B1-6535-8744-EED9-E8D63C4B3E87}"/>
              </a:ext>
            </a:extLst>
          </p:cNvPr>
          <p:cNvPicPr>
            <a:picLocks noChangeAspect="1"/>
          </p:cNvPicPr>
          <p:nvPr/>
        </p:nvPicPr>
        <p:blipFill>
          <a:blip r:embed="rId2"/>
          <a:stretch>
            <a:fillRect/>
          </a:stretch>
        </p:blipFill>
        <p:spPr>
          <a:xfrm>
            <a:off x="1459636" y="1136342"/>
            <a:ext cx="9221333" cy="5439556"/>
          </a:xfrm>
          <a:prstGeom prst="rect">
            <a:avLst/>
          </a:prstGeom>
        </p:spPr>
      </p:pic>
    </p:spTree>
    <p:extLst>
      <p:ext uri="{BB962C8B-B14F-4D97-AF65-F5344CB8AC3E}">
        <p14:creationId xmlns:p14="http://schemas.microsoft.com/office/powerpoint/2010/main" val="4245929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BE6FF-C4D8-9B8E-A013-EFE6A0ABFBA3}"/>
              </a:ext>
            </a:extLst>
          </p:cNvPr>
          <p:cNvSpPr>
            <a:spLocks noGrp="1"/>
          </p:cNvSpPr>
          <p:nvPr>
            <p:ph type="title"/>
          </p:nvPr>
        </p:nvSpPr>
        <p:spPr/>
        <p:txBody>
          <a:bodyPr>
            <a:normAutofit/>
          </a:bodyPr>
          <a:lstStyle/>
          <a:p>
            <a:pPr algn="ctr"/>
            <a:r>
              <a:rPr lang="en-US" sz="4000" dirty="0"/>
              <a:t>Register</a:t>
            </a:r>
            <a:endParaRPr lang="en-IN" sz="4000" dirty="0"/>
          </a:p>
        </p:txBody>
      </p:sp>
      <p:pic>
        <p:nvPicPr>
          <p:cNvPr id="3" name="Content Placeholder 5">
            <a:extLst>
              <a:ext uri="{FF2B5EF4-FFF2-40B4-BE49-F238E27FC236}">
                <a16:creationId xmlns:a16="http://schemas.microsoft.com/office/drawing/2014/main" id="{1065348D-F309-B228-2D57-DA89F6945161}"/>
              </a:ext>
            </a:extLst>
          </p:cNvPr>
          <p:cNvPicPr>
            <a:picLocks noChangeAspect="1"/>
          </p:cNvPicPr>
          <p:nvPr/>
        </p:nvPicPr>
        <p:blipFill>
          <a:blip r:embed="rId2"/>
          <a:stretch>
            <a:fillRect/>
          </a:stretch>
        </p:blipFill>
        <p:spPr>
          <a:xfrm>
            <a:off x="914400" y="1543523"/>
            <a:ext cx="9980579" cy="5226928"/>
          </a:xfrm>
          <a:prstGeom prst="rect">
            <a:avLst/>
          </a:prstGeom>
        </p:spPr>
      </p:pic>
    </p:spTree>
    <p:extLst>
      <p:ext uri="{BB962C8B-B14F-4D97-AF65-F5344CB8AC3E}">
        <p14:creationId xmlns:p14="http://schemas.microsoft.com/office/powerpoint/2010/main" val="22688594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0A956-AC1D-53B3-BE51-C06170F86CBF}"/>
              </a:ext>
            </a:extLst>
          </p:cNvPr>
          <p:cNvSpPr>
            <a:spLocks noGrp="1"/>
          </p:cNvSpPr>
          <p:nvPr>
            <p:ph type="title"/>
          </p:nvPr>
        </p:nvSpPr>
        <p:spPr/>
        <p:txBody>
          <a:bodyPr>
            <a:normAutofit/>
          </a:bodyPr>
          <a:lstStyle/>
          <a:p>
            <a:pPr algn="ctr"/>
            <a:r>
              <a:rPr lang="en-US" sz="4000" dirty="0"/>
              <a:t>Login</a:t>
            </a:r>
            <a:endParaRPr lang="en-IN" sz="4000" dirty="0"/>
          </a:p>
        </p:txBody>
      </p:sp>
      <p:pic>
        <p:nvPicPr>
          <p:cNvPr id="4" name="Picture 3">
            <a:extLst>
              <a:ext uri="{FF2B5EF4-FFF2-40B4-BE49-F238E27FC236}">
                <a16:creationId xmlns:a16="http://schemas.microsoft.com/office/drawing/2014/main" id="{7D22E71E-544F-A6D6-3211-70F37D0CC326}"/>
              </a:ext>
            </a:extLst>
          </p:cNvPr>
          <p:cNvPicPr>
            <a:picLocks noChangeAspect="1"/>
          </p:cNvPicPr>
          <p:nvPr/>
        </p:nvPicPr>
        <p:blipFill rotWithShape="1">
          <a:blip r:embed="rId2">
            <a:extLst>
              <a:ext uri="{28A0092B-C50C-407E-A947-70E740481C1C}">
                <a14:useLocalDpi xmlns:a14="http://schemas.microsoft.com/office/drawing/2010/main" val="0"/>
              </a:ext>
            </a:extLst>
          </a:blip>
          <a:srcRect b="8227"/>
          <a:stretch/>
        </p:blipFill>
        <p:spPr>
          <a:xfrm>
            <a:off x="1196502" y="1507787"/>
            <a:ext cx="10089204" cy="5282120"/>
          </a:xfrm>
          <a:prstGeom prst="rect">
            <a:avLst/>
          </a:prstGeom>
        </p:spPr>
      </p:pic>
    </p:spTree>
    <p:extLst>
      <p:ext uri="{BB962C8B-B14F-4D97-AF65-F5344CB8AC3E}">
        <p14:creationId xmlns:p14="http://schemas.microsoft.com/office/powerpoint/2010/main" val="3067042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1C167-5D6D-8852-ED7B-5A42D0E647FC}"/>
              </a:ext>
            </a:extLst>
          </p:cNvPr>
          <p:cNvSpPr>
            <a:spLocks noGrp="1"/>
          </p:cNvSpPr>
          <p:nvPr>
            <p:ph type="title"/>
          </p:nvPr>
        </p:nvSpPr>
        <p:spPr/>
        <p:txBody>
          <a:bodyPr>
            <a:normAutofit/>
          </a:bodyPr>
          <a:lstStyle/>
          <a:p>
            <a:pPr algn="ctr"/>
            <a:r>
              <a:rPr lang="en-US" sz="4000" dirty="0"/>
              <a:t>Admin</a:t>
            </a:r>
            <a:endParaRPr lang="en-IN" sz="4000" dirty="0"/>
          </a:p>
        </p:txBody>
      </p:sp>
      <p:pic>
        <p:nvPicPr>
          <p:cNvPr id="3" name="Content Placeholder 4">
            <a:extLst>
              <a:ext uri="{FF2B5EF4-FFF2-40B4-BE49-F238E27FC236}">
                <a16:creationId xmlns:a16="http://schemas.microsoft.com/office/drawing/2014/main" id="{6E089074-D438-29BB-A9FC-5E29930E8185}"/>
              </a:ext>
            </a:extLst>
          </p:cNvPr>
          <p:cNvPicPr>
            <a:picLocks noChangeAspect="1"/>
          </p:cNvPicPr>
          <p:nvPr/>
        </p:nvPicPr>
        <p:blipFill>
          <a:blip r:embed="rId2"/>
          <a:stretch>
            <a:fillRect/>
          </a:stretch>
        </p:blipFill>
        <p:spPr>
          <a:xfrm>
            <a:off x="1342416" y="1825624"/>
            <a:ext cx="9698477" cy="4915643"/>
          </a:xfrm>
          <a:prstGeom prst="rect">
            <a:avLst/>
          </a:prstGeom>
        </p:spPr>
      </p:pic>
    </p:spTree>
    <p:extLst>
      <p:ext uri="{BB962C8B-B14F-4D97-AF65-F5344CB8AC3E}">
        <p14:creationId xmlns:p14="http://schemas.microsoft.com/office/powerpoint/2010/main" val="704083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21B25-5F84-C728-1391-B58D5BE390FE}"/>
              </a:ext>
            </a:extLst>
          </p:cNvPr>
          <p:cNvSpPr>
            <a:spLocks noGrp="1"/>
          </p:cNvSpPr>
          <p:nvPr>
            <p:ph type="title"/>
          </p:nvPr>
        </p:nvSpPr>
        <p:spPr/>
        <p:txBody>
          <a:bodyPr>
            <a:normAutofit/>
          </a:bodyPr>
          <a:lstStyle/>
          <a:p>
            <a:pPr algn="ctr"/>
            <a:r>
              <a:rPr lang="en-US" sz="4000" dirty="0"/>
              <a:t>Admin - Category</a:t>
            </a:r>
            <a:endParaRPr lang="en-IN" sz="4000" dirty="0"/>
          </a:p>
        </p:txBody>
      </p:sp>
      <p:pic>
        <p:nvPicPr>
          <p:cNvPr id="4" name="Picture 3">
            <a:extLst>
              <a:ext uri="{FF2B5EF4-FFF2-40B4-BE49-F238E27FC236}">
                <a16:creationId xmlns:a16="http://schemas.microsoft.com/office/drawing/2014/main" id="{C6945239-7776-9632-C494-B584B6B115CD}"/>
              </a:ext>
            </a:extLst>
          </p:cNvPr>
          <p:cNvPicPr>
            <a:picLocks noChangeAspect="1"/>
          </p:cNvPicPr>
          <p:nvPr/>
        </p:nvPicPr>
        <p:blipFill rotWithShape="1">
          <a:blip r:embed="rId2">
            <a:extLst>
              <a:ext uri="{28A0092B-C50C-407E-A947-70E740481C1C}">
                <a14:useLocalDpi xmlns:a14="http://schemas.microsoft.com/office/drawing/2010/main" val="0"/>
              </a:ext>
            </a:extLst>
          </a:blip>
          <a:srcRect b="22837"/>
          <a:stretch/>
        </p:blipFill>
        <p:spPr>
          <a:xfrm>
            <a:off x="155642" y="1342417"/>
            <a:ext cx="12192000" cy="5515583"/>
          </a:xfrm>
          <a:prstGeom prst="rect">
            <a:avLst/>
          </a:prstGeom>
        </p:spPr>
      </p:pic>
    </p:spTree>
    <p:extLst>
      <p:ext uri="{BB962C8B-B14F-4D97-AF65-F5344CB8AC3E}">
        <p14:creationId xmlns:p14="http://schemas.microsoft.com/office/powerpoint/2010/main" val="6907546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ADEE6-6042-BDDB-A0FF-8461BC341E4B}"/>
              </a:ext>
            </a:extLst>
          </p:cNvPr>
          <p:cNvSpPr>
            <a:spLocks noGrp="1"/>
          </p:cNvSpPr>
          <p:nvPr>
            <p:ph type="title"/>
          </p:nvPr>
        </p:nvSpPr>
        <p:spPr/>
        <p:txBody>
          <a:bodyPr>
            <a:normAutofit/>
          </a:bodyPr>
          <a:lstStyle/>
          <a:p>
            <a:pPr algn="ctr"/>
            <a:r>
              <a:rPr lang="en-US" sz="4000" dirty="0"/>
              <a:t>Add/Update Category</a:t>
            </a:r>
            <a:endParaRPr lang="en-IN" sz="4000" dirty="0"/>
          </a:p>
        </p:txBody>
      </p:sp>
      <p:pic>
        <p:nvPicPr>
          <p:cNvPr id="3" name="Content Placeholder 4">
            <a:extLst>
              <a:ext uri="{FF2B5EF4-FFF2-40B4-BE49-F238E27FC236}">
                <a16:creationId xmlns:a16="http://schemas.microsoft.com/office/drawing/2014/main" id="{F965C254-67D5-102B-CCC2-C39022A5ABA7}"/>
              </a:ext>
            </a:extLst>
          </p:cNvPr>
          <p:cNvPicPr>
            <a:picLocks noChangeAspect="1"/>
          </p:cNvPicPr>
          <p:nvPr/>
        </p:nvPicPr>
        <p:blipFill>
          <a:blip r:embed="rId2"/>
          <a:stretch>
            <a:fillRect/>
          </a:stretch>
        </p:blipFill>
        <p:spPr>
          <a:xfrm>
            <a:off x="1274322" y="1825625"/>
            <a:ext cx="9747115" cy="4896188"/>
          </a:xfrm>
          <a:prstGeom prst="rect">
            <a:avLst/>
          </a:prstGeom>
        </p:spPr>
      </p:pic>
    </p:spTree>
    <p:extLst>
      <p:ext uri="{BB962C8B-B14F-4D97-AF65-F5344CB8AC3E}">
        <p14:creationId xmlns:p14="http://schemas.microsoft.com/office/powerpoint/2010/main" val="21317854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1324-7A43-FCB2-0E3D-70EE0C8ECBB9}"/>
              </a:ext>
            </a:extLst>
          </p:cNvPr>
          <p:cNvSpPr>
            <a:spLocks noGrp="1"/>
          </p:cNvSpPr>
          <p:nvPr>
            <p:ph type="title"/>
          </p:nvPr>
        </p:nvSpPr>
        <p:spPr/>
        <p:txBody>
          <a:bodyPr>
            <a:normAutofit/>
          </a:bodyPr>
          <a:lstStyle/>
          <a:p>
            <a:pPr algn="ctr"/>
            <a:r>
              <a:rPr lang="en-US" sz="4000" dirty="0"/>
              <a:t>Admin-Product</a:t>
            </a:r>
            <a:endParaRPr lang="en-IN" sz="4000" dirty="0"/>
          </a:p>
        </p:txBody>
      </p:sp>
      <p:pic>
        <p:nvPicPr>
          <p:cNvPr id="4" name="Picture 3">
            <a:extLst>
              <a:ext uri="{FF2B5EF4-FFF2-40B4-BE49-F238E27FC236}">
                <a16:creationId xmlns:a16="http://schemas.microsoft.com/office/drawing/2014/main" id="{4D5FAE03-DF8C-E473-81B0-A9D62E254F8B}"/>
              </a:ext>
            </a:extLst>
          </p:cNvPr>
          <p:cNvPicPr>
            <a:picLocks noChangeAspect="1"/>
          </p:cNvPicPr>
          <p:nvPr/>
        </p:nvPicPr>
        <p:blipFill rotWithShape="1">
          <a:blip r:embed="rId2">
            <a:extLst>
              <a:ext uri="{28A0092B-C50C-407E-A947-70E740481C1C}">
                <a14:useLocalDpi xmlns:a14="http://schemas.microsoft.com/office/drawing/2010/main" val="0"/>
              </a:ext>
            </a:extLst>
          </a:blip>
          <a:srcRect b="5324"/>
          <a:stretch/>
        </p:blipFill>
        <p:spPr>
          <a:xfrm>
            <a:off x="612843" y="1381328"/>
            <a:ext cx="11206264" cy="5111547"/>
          </a:xfrm>
          <a:prstGeom prst="rect">
            <a:avLst/>
          </a:prstGeom>
        </p:spPr>
      </p:pic>
    </p:spTree>
    <p:extLst>
      <p:ext uri="{BB962C8B-B14F-4D97-AF65-F5344CB8AC3E}">
        <p14:creationId xmlns:p14="http://schemas.microsoft.com/office/powerpoint/2010/main" val="3228254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A9CFB-1159-CC43-28E4-E3ADBA3F479C}"/>
              </a:ext>
            </a:extLst>
          </p:cNvPr>
          <p:cNvSpPr>
            <a:spLocks noGrp="1"/>
          </p:cNvSpPr>
          <p:nvPr>
            <p:ph type="title"/>
          </p:nvPr>
        </p:nvSpPr>
        <p:spPr/>
        <p:txBody>
          <a:bodyPr>
            <a:normAutofit/>
          </a:bodyPr>
          <a:lstStyle/>
          <a:p>
            <a:pPr algn="ctr"/>
            <a:r>
              <a:rPr lang="en-US" sz="4000" dirty="0"/>
              <a:t>Add/Update product</a:t>
            </a:r>
            <a:endParaRPr lang="en-IN" sz="4000" dirty="0"/>
          </a:p>
        </p:txBody>
      </p:sp>
      <p:pic>
        <p:nvPicPr>
          <p:cNvPr id="3" name="Content Placeholder 5">
            <a:extLst>
              <a:ext uri="{FF2B5EF4-FFF2-40B4-BE49-F238E27FC236}">
                <a16:creationId xmlns:a16="http://schemas.microsoft.com/office/drawing/2014/main" id="{04FA4068-763D-00DB-F0BC-BEEF6285C902}"/>
              </a:ext>
            </a:extLst>
          </p:cNvPr>
          <p:cNvPicPr>
            <a:picLocks noChangeAspect="1"/>
          </p:cNvPicPr>
          <p:nvPr/>
        </p:nvPicPr>
        <p:blipFill>
          <a:blip r:embed="rId2"/>
          <a:stretch>
            <a:fillRect/>
          </a:stretch>
        </p:blipFill>
        <p:spPr>
          <a:xfrm>
            <a:off x="1118681" y="1690688"/>
            <a:ext cx="10048672" cy="4933848"/>
          </a:xfrm>
          <a:prstGeom prst="rect">
            <a:avLst/>
          </a:prstGeom>
        </p:spPr>
      </p:pic>
    </p:spTree>
    <p:extLst>
      <p:ext uri="{BB962C8B-B14F-4D97-AF65-F5344CB8AC3E}">
        <p14:creationId xmlns:p14="http://schemas.microsoft.com/office/powerpoint/2010/main" val="377977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F8AE7-612F-2F76-B888-6E3BBE7F64DE}"/>
              </a:ext>
            </a:extLst>
          </p:cNvPr>
          <p:cNvSpPr>
            <a:spLocks noGrp="1"/>
          </p:cNvSpPr>
          <p:nvPr>
            <p:ph type="title"/>
          </p:nvPr>
        </p:nvSpPr>
        <p:spPr/>
        <p:txBody>
          <a:bodyPr>
            <a:normAutofit/>
          </a:bodyPr>
          <a:lstStyle/>
          <a:p>
            <a:pPr algn="ctr"/>
            <a:r>
              <a:rPr lang="en-US" sz="4000" dirty="0"/>
              <a:t>User-view product</a:t>
            </a:r>
            <a:endParaRPr lang="en-IN" sz="4000" dirty="0"/>
          </a:p>
        </p:txBody>
      </p:sp>
      <p:pic>
        <p:nvPicPr>
          <p:cNvPr id="3" name="Content Placeholder 4">
            <a:extLst>
              <a:ext uri="{FF2B5EF4-FFF2-40B4-BE49-F238E27FC236}">
                <a16:creationId xmlns:a16="http://schemas.microsoft.com/office/drawing/2014/main" id="{B1F4F248-A3B6-E965-F179-2A85901B6C72}"/>
              </a:ext>
            </a:extLst>
          </p:cNvPr>
          <p:cNvPicPr>
            <a:picLocks noChangeAspect="1"/>
          </p:cNvPicPr>
          <p:nvPr/>
        </p:nvPicPr>
        <p:blipFill>
          <a:blip r:embed="rId2"/>
          <a:stretch>
            <a:fillRect/>
          </a:stretch>
        </p:blipFill>
        <p:spPr>
          <a:xfrm>
            <a:off x="1987357" y="1556426"/>
            <a:ext cx="8615791" cy="4936449"/>
          </a:xfrm>
          <a:prstGeom prst="rect">
            <a:avLst/>
          </a:prstGeom>
        </p:spPr>
      </p:pic>
    </p:spTree>
    <p:extLst>
      <p:ext uri="{BB962C8B-B14F-4D97-AF65-F5344CB8AC3E}">
        <p14:creationId xmlns:p14="http://schemas.microsoft.com/office/powerpoint/2010/main" val="2708349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3906B-4627-7D66-AE92-6F82882E7090}"/>
              </a:ext>
            </a:extLst>
          </p:cNvPr>
          <p:cNvSpPr>
            <a:spLocks noGrp="1"/>
          </p:cNvSpPr>
          <p:nvPr>
            <p:ph type="title"/>
          </p:nvPr>
        </p:nvSpPr>
        <p:spPr/>
        <p:txBody>
          <a:bodyPr>
            <a:normAutofit/>
          </a:bodyPr>
          <a:lstStyle/>
          <a:p>
            <a:r>
              <a:rPr lang="en-US" sz="3600" b="1" dirty="0"/>
              <a:t>Point to be </a:t>
            </a:r>
            <a:r>
              <a:rPr lang="en-US" sz="3600" b="1" dirty="0" err="1"/>
              <a:t>Disscuss</a:t>
            </a:r>
            <a:r>
              <a:rPr lang="en-US" sz="3600" b="1" dirty="0"/>
              <a:t> through out the Presentation</a:t>
            </a:r>
            <a:endParaRPr lang="en-IN" sz="3600" dirty="0"/>
          </a:p>
        </p:txBody>
      </p:sp>
      <p:sp>
        <p:nvSpPr>
          <p:cNvPr id="3" name="Content Placeholder 2">
            <a:extLst>
              <a:ext uri="{FF2B5EF4-FFF2-40B4-BE49-F238E27FC236}">
                <a16:creationId xmlns:a16="http://schemas.microsoft.com/office/drawing/2014/main" id="{81BC04F9-2FF7-9BAA-A694-4CEDE1ACB985}"/>
              </a:ext>
            </a:extLst>
          </p:cNvPr>
          <p:cNvSpPr>
            <a:spLocks noGrp="1"/>
          </p:cNvSpPr>
          <p:nvPr>
            <p:ph sz="half" idx="1"/>
          </p:nvPr>
        </p:nvSpPr>
        <p:spPr/>
        <p:txBody>
          <a:bodyPr/>
          <a:lstStyle/>
          <a:p>
            <a:r>
              <a:rPr lang="en-US" dirty="0"/>
              <a:t>Introduction</a:t>
            </a:r>
          </a:p>
          <a:p>
            <a:r>
              <a:rPr lang="en-US" dirty="0"/>
              <a:t>Motivation</a:t>
            </a:r>
          </a:p>
          <a:p>
            <a:r>
              <a:rPr lang="en-US" dirty="0"/>
              <a:t>Objective</a:t>
            </a:r>
          </a:p>
          <a:p>
            <a:r>
              <a:rPr lang="en-US" dirty="0"/>
              <a:t>UML Diagrams</a:t>
            </a:r>
          </a:p>
          <a:p>
            <a:r>
              <a:rPr lang="en-US" dirty="0"/>
              <a:t>Screenshot</a:t>
            </a:r>
          </a:p>
          <a:p>
            <a:r>
              <a:rPr lang="en-US" dirty="0"/>
              <a:t>Technology</a:t>
            </a:r>
          </a:p>
          <a:p>
            <a:r>
              <a:rPr lang="en-US" dirty="0"/>
              <a:t>Software Requirement</a:t>
            </a:r>
          </a:p>
          <a:p>
            <a:endParaRPr lang="en-IN" dirty="0"/>
          </a:p>
        </p:txBody>
      </p:sp>
      <p:sp>
        <p:nvSpPr>
          <p:cNvPr id="4" name="Content Placeholder 3">
            <a:extLst>
              <a:ext uri="{FF2B5EF4-FFF2-40B4-BE49-F238E27FC236}">
                <a16:creationId xmlns:a16="http://schemas.microsoft.com/office/drawing/2014/main" id="{15517B5D-0B60-610E-4C74-9FA0F8646A60}"/>
              </a:ext>
            </a:extLst>
          </p:cNvPr>
          <p:cNvSpPr>
            <a:spLocks noGrp="1"/>
          </p:cNvSpPr>
          <p:nvPr>
            <p:ph sz="half" idx="2"/>
          </p:nvPr>
        </p:nvSpPr>
        <p:spPr/>
        <p:txBody>
          <a:bodyPr/>
          <a:lstStyle/>
          <a:p>
            <a:r>
              <a:rPr lang="en-US" dirty="0"/>
              <a:t>Hardware Requirement </a:t>
            </a:r>
          </a:p>
          <a:p>
            <a:r>
              <a:rPr lang="en-US" dirty="0"/>
              <a:t>Advantages</a:t>
            </a:r>
          </a:p>
          <a:p>
            <a:r>
              <a:rPr lang="en-US" dirty="0"/>
              <a:t>Disadvantages</a:t>
            </a:r>
          </a:p>
          <a:p>
            <a:r>
              <a:rPr lang="en-US" dirty="0"/>
              <a:t>Conclusion</a:t>
            </a:r>
          </a:p>
          <a:p>
            <a:r>
              <a:rPr lang="en-US" dirty="0"/>
              <a:t>Future Enhancement</a:t>
            </a:r>
          </a:p>
          <a:p>
            <a:r>
              <a:rPr lang="en-US" dirty="0"/>
              <a:t>References</a:t>
            </a:r>
          </a:p>
          <a:p>
            <a:endParaRPr lang="en-IN" dirty="0"/>
          </a:p>
        </p:txBody>
      </p:sp>
    </p:spTree>
    <p:extLst>
      <p:ext uri="{BB962C8B-B14F-4D97-AF65-F5344CB8AC3E}">
        <p14:creationId xmlns:p14="http://schemas.microsoft.com/office/powerpoint/2010/main" val="1093114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FF13B-89D0-71B3-A859-B76746D418A8}"/>
              </a:ext>
            </a:extLst>
          </p:cNvPr>
          <p:cNvSpPr>
            <a:spLocks noGrp="1"/>
          </p:cNvSpPr>
          <p:nvPr>
            <p:ph type="title"/>
          </p:nvPr>
        </p:nvSpPr>
        <p:spPr/>
        <p:txBody>
          <a:bodyPr>
            <a:normAutofit/>
          </a:bodyPr>
          <a:lstStyle/>
          <a:p>
            <a:pPr algn="ctr"/>
            <a:r>
              <a:rPr lang="en-US" sz="4000" dirty="0"/>
              <a:t>User-Search By Title</a:t>
            </a:r>
            <a:endParaRPr lang="en-IN" sz="4000" dirty="0"/>
          </a:p>
        </p:txBody>
      </p:sp>
      <p:pic>
        <p:nvPicPr>
          <p:cNvPr id="3" name="Content Placeholder 4">
            <a:extLst>
              <a:ext uri="{FF2B5EF4-FFF2-40B4-BE49-F238E27FC236}">
                <a16:creationId xmlns:a16="http://schemas.microsoft.com/office/drawing/2014/main" id="{FA2A5FBD-EFF4-D18B-B398-D2DDB4C91868}"/>
              </a:ext>
            </a:extLst>
          </p:cNvPr>
          <p:cNvPicPr>
            <a:picLocks noChangeAspect="1"/>
          </p:cNvPicPr>
          <p:nvPr/>
        </p:nvPicPr>
        <p:blipFill>
          <a:blip r:embed="rId2"/>
          <a:stretch>
            <a:fillRect/>
          </a:stretch>
        </p:blipFill>
        <p:spPr>
          <a:xfrm>
            <a:off x="1352145" y="1546698"/>
            <a:ext cx="9406646" cy="5126475"/>
          </a:xfrm>
          <a:prstGeom prst="rect">
            <a:avLst/>
          </a:prstGeom>
        </p:spPr>
      </p:pic>
    </p:spTree>
    <p:extLst>
      <p:ext uri="{BB962C8B-B14F-4D97-AF65-F5344CB8AC3E}">
        <p14:creationId xmlns:p14="http://schemas.microsoft.com/office/powerpoint/2010/main" val="4363478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86C12-A185-C730-1319-04B2010DCB5D}"/>
              </a:ext>
            </a:extLst>
          </p:cNvPr>
          <p:cNvSpPr>
            <a:spLocks noGrp="1"/>
          </p:cNvSpPr>
          <p:nvPr>
            <p:ph type="title"/>
          </p:nvPr>
        </p:nvSpPr>
        <p:spPr/>
        <p:txBody>
          <a:bodyPr>
            <a:normAutofit/>
          </a:bodyPr>
          <a:lstStyle/>
          <a:p>
            <a:pPr algn="ctr"/>
            <a:r>
              <a:rPr lang="en-US" sz="4000" dirty="0"/>
              <a:t>User-Search By Category</a:t>
            </a:r>
            <a:endParaRPr lang="en-IN" sz="4000" dirty="0"/>
          </a:p>
        </p:txBody>
      </p:sp>
      <p:pic>
        <p:nvPicPr>
          <p:cNvPr id="4" name="Picture 3">
            <a:extLst>
              <a:ext uri="{FF2B5EF4-FFF2-40B4-BE49-F238E27FC236}">
                <a16:creationId xmlns:a16="http://schemas.microsoft.com/office/drawing/2014/main" id="{92E208CD-FC9B-A459-EF7D-49F5018E0F28}"/>
              </a:ext>
            </a:extLst>
          </p:cNvPr>
          <p:cNvPicPr>
            <a:picLocks noChangeAspect="1"/>
          </p:cNvPicPr>
          <p:nvPr/>
        </p:nvPicPr>
        <p:blipFill rotWithShape="1">
          <a:blip r:embed="rId2"/>
          <a:srcRect r="1862" b="8937"/>
          <a:stretch/>
        </p:blipFill>
        <p:spPr>
          <a:xfrm>
            <a:off x="1206229" y="1498059"/>
            <a:ext cx="9834665" cy="5282120"/>
          </a:xfrm>
          <a:prstGeom prst="rect">
            <a:avLst/>
          </a:prstGeom>
        </p:spPr>
      </p:pic>
    </p:spTree>
    <p:extLst>
      <p:ext uri="{BB962C8B-B14F-4D97-AF65-F5344CB8AC3E}">
        <p14:creationId xmlns:p14="http://schemas.microsoft.com/office/powerpoint/2010/main" val="11378585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0DAC7-3805-5B58-510B-7ABD8071A103}"/>
              </a:ext>
            </a:extLst>
          </p:cNvPr>
          <p:cNvSpPr>
            <a:spLocks noGrp="1"/>
          </p:cNvSpPr>
          <p:nvPr>
            <p:ph type="title"/>
          </p:nvPr>
        </p:nvSpPr>
        <p:spPr/>
        <p:txBody>
          <a:bodyPr>
            <a:normAutofit/>
          </a:bodyPr>
          <a:lstStyle/>
          <a:p>
            <a:pPr algn="ctr"/>
            <a:r>
              <a:rPr lang="en-US" sz="4000" dirty="0"/>
              <a:t>User-Cart</a:t>
            </a:r>
            <a:endParaRPr lang="en-IN" sz="4000" dirty="0"/>
          </a:p>
        </p:txBody>
      </p:sp>
      <p:pic>
        <p:nvPicPr>
          <p:cNvPr id="3" name="Content Placeholder 4">
            <a:extLst>
              <a:ext uri="{FF2B5EF4-FFF2-40B4-BE49-F238E27FC236}">
                <a16:creationId xmlns:a16="http://schemas.microsoft.com/office/drawing/2014/main" id="{1D1B60A9-738E-07BD-CFEB-370E5694594C}"/>
              </a:ext>
            </a:extLst>
          </p:cNvPr>
          <p:cNvPicPr>
            <a:picLocks noChangeAspect="1"/>
          </p:cNvPicPr>
          <p:nvPr/>
        </p:nvPicPr>
        <p:blipFill>
          <a:blip r:embed="rId2"/>
          <a:stretch>
            <a:fillRect/>
          </a:stretch>
        </p:blipFill>
        <p:spPr>
          <a:xfrm>
            <a:off x="1585609" y="1825625"/>
            <a:ext cx="9192638" cy="4886460"/>
          </a:xfrm>
          <a:prstGeom prst="rect">
            <a:avLst/>
          </a:prstGeom>
        </p:spPr>
      </p:pic>
      <p:pic>
        <p:nvPicPr>
          <p:cNvPr id="5" name="Picture 4">
            <a:extLst>
              <a:ext uri="{FF2B5EF4-FFF2-40B4-BE49-F238E27FC236}">
                <a16:creationId xmlns:a16="http://schemas.microsoft.com/office/drawing/2014/main" id="{E4BD4246-8AFA-61C0-08A5-E357D1F24C98}"/>
              </a:ext>
            </a:extLst>
          </p:cNvPr>
          <p:cNvPicPr>
            <a:picLocks noChangeAspect="1"/>
          </p:cNvPicPr>
          <p:nvPr/>
        </p:nvPicPr>
        <p:blipFill rotWithShape="1">
          <a:blip r:embed="rId3">
            <a:extLst>
              <a:ext uri="{28A0092B-C50C-407E-A947-70E740481C1C}">
                <a14:useLocalDpi xmlns:a14="http://schemas.microsoft.com/office/drawing/2010/main" val="0"/>
              </a:ext>
            </a:extLst>
          </a:blip>
          <a:srcRect l="27" t="5324" r="1835" b="20350"/>
          <a:stretch/>
        </p:blipFill>
        <p:spPr>
          <a:xfrm>
            <a:off x="1342418" y="1478605"/>
            <a:ext cx="9873574" cy="5097294"/>
          </a:xfrm>
          <a:prstGeom prst="rect">
            <a:avLst/>
          </a:prstGeom>
        </p:spPr>
      </p:pic>
    </p:spTree>
    <p:extLst>
      <p:ext uri="{BB962C8B-B14F-4D97-AF65-F5344CB8AC3E}">
        <p14:creationId xmlns:p14="http://schemas.microsoft.com/office/powerpoint/2010/main" val="1297562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FE268-D71A-331A-9D85-449E7F0D6149}"/>
              </a:ext>
            </a:extLst>
          </p:cNvPr>
          <p:cNvSpPr>
            <a:spLocks noGrp="1"/>
          </p:cNvSpPr>
          <p:nvPr>
            <p:ph type="title"/>
          </p:nvPr>
        </p:nvSpPr>
        <p:spPr/>
        <p:txBody>
          <a:bodyPr>
            <a:normAutofit/>
          </a:bodyPr>
          <a:lstStyle/>
          <a:p>
            <a:pPr algn="ctr"/>
            <a:r>
              <a:rPr lang="en-US" sz="4000" dirty="0"/>
              <a:t>Update-Cart</a:t>
            </a:r>
            <a:endParaRPr lang="en-IN" sz="4000" dirty="0"/>
          </a:p>
        </p:txBody>
      </p:sp>
      <p:pic>
        <p:nvPicPr>
          <p:cNvPr id="4" name="Picture 3">
            <a:extLst>
              <a:ext uri="{FF2B5EF4-FFF2-40B4-BE49-F238E27FC236}">
                <a16:creationId xmlns:a16="http://schemas.microsoft.com/office/drawing/2014/main" id="{D661A699-7FC6-A020-D453-A7AD84FF423E}"/>
              </a:ext>
            </a:extLst>
          </p:cNvPr>
          <p:cNvPicPr>
            <a:picLocks noChangeAspect="1"/>
          </p:cNvPicPr>
          <p:nvPr/>
        </p:nvPicPr>
        <p:blipFill rotWithShape="1">
          <a:blip r:embed="rId2">
            <a:extLst>
              <a:ext uri="{28A0092B-C50C-407E-A947-70E740481C1C}">
                <a14:useLocalDpi xmlns:a14="http://schemas.microsoft.com/office/drawing/2010/main" val="0"/>
              </a:ext>
            </a:extLst>
          </a:blip>
          <a:srcRect b="18440"/>
          <a:stretch/>
        </p:blipFill>
        <p:spPr>
          <a:xfrm>
            <a:off x="710118" y="1439694"/>
            <a:ext cx="10739337" cy="5350212"/>
          </a:xfrm>
          <a:prstGeom prst="rect">
            <a:avLst/>
          </a:prstGeom>
        </p:spPr>
      </p:pic>
    </p:spTree>
    <p:extLst>
      <p:ext uri="{BB962C8B-B14F-4D97-AF65-F5344CB8AC3E}">
        <p14:creationId xmlns:p14="http://schemas.microsoft.com/office/powerpoint/2010/main" val="2758106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D4FBD-710B-3588-4725-B4DA208590A0}"/>
              </a:ext>
            </a:extLst>
          </p:cNvPr>
          <p:cNvSpPr>
            <a:spLocks noGrp="1"/>
          </p:cNvSpPr>
          <p:nvPr>
            <p:ph type="title"/>
          </p:nvPr>
        </p:nvSpPr>
        <p:spPr>
          <a:xfrm>
            <a:off x="838200" y="365125"/>
            <a:ext cx="10515600" cy="1064841"/>
          </a:xfrm>
        </p:spPr>
        <p:txBody>
          <a:bodyPr>
            <a:normAutofit/>
          </a:bodyPr>
          <a:lstStyle/>
          <a:p>
            <a:pPr algn="ctr"/>
            <a:r>
              <a:rPr lang="en-US" sz="4000" dirty="0"/>
              <a:t>User-Order</a:t>
            </a:r>
            <a:endParaRPr lang="en-IN" sz="4000" dirty="0"/>
          </a:p>
        </p:txBody>
      </p:sp>
      <p:pic>
        <p:nvPicPr>
          <p:cNvPr id="4" name="Picture 3">
            <a:extLst>
              <a:ext uri="{FF2B5EF4-FFF2-40B4-BE49-F238E27FC236}">
                <a16:creationId xmlns:a16="http://schemas.microsoft.com/office/drawing/2014/main" id="{8D942422-CFE9-F362-5652-949914C87FD0}"/>
              </a:ext>
            </a:extLst>
          </p:cNvPr>
          <p:cNvPicPr>
            <a:picLocks noChangeAspect="1"/>
          </p:cNvPicPr>
          <p:nvPr/>
        </p:nvPicPr>
        <p:blipFill rotWithShape="1">
          <a:blip r:embed="rId2">
            <a:extLst>
              <a:ext uri="{28A0092B-C50C-407E-A947-70E740481C1C}">
                <a14:useLocalDpi xmlns:a14="http://schemas.microsoft.com/office/drawing/2010/main" val="0"/>
              </a:ext>
            </a:extLst>
          </a:blip>
          <a:srcRect b="15461"/>
          <a:stretch/>
        </p:blipFill>
        <p:spPr>
          <a:xfrm>
            <a:off x="398833" y="1334614"/>
            <a:ext cx="11705617" cy="5238007"/>
          </a:xfrm>
          <a:prstGeom prst="rect">
            <a:avLst/>
          </a:prstGeom>
        </p:spPr>
      </p:pic>
    </p:spTree>
    <p:extLst>
      <p:ext uri="{BB962C8B-B14F-4D97-AF65-F5344CB8AC3E}">
        <p14:creationId xmlns:p14="http://schemas.microsoft.com/office/powerpoint/2010/main" val="18356883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91E2A-B61B-E35F-1839-213C8CABC7A8}"/>
              </a:ext>
            </a:extLst>
          </p:cNvPr>
          <p:cNvSpPr>
            <a:spLocks noGrp="1"/>
          </p:cNvSpPr>
          <p:nvPr>
            <p:ph type="title"/>
          </p:nvPr>
        </p:nvSpPr>
        <p:spPr>
          <a:xfrm>
            <a:off x="838200" y="365126"/>
            <a:ext cx="10515600" cy="870288"/>
          </a:xfrm>
        </p:spPr>
        <p:txBody>
          <a:bodyPr>
            <a:normAutofit/>
          </a:bodyPr>
          <a:lstStyle/>
          <a:p>
            <a:pPr algn="ctr"/>
            <a:r>
              <a:rPr lang="en-US" sz="4000" dirty="0"/>
              <a:t>User-Order Placed</a:t>
            </a:r>
            <a:endParaRPr lang="en-IN" sz="4000" dirty="0"/>
          </a:p>
        </p:txBody>
      </p:sp>
      <p:pic>
        <p:nvPicPr>
          <p:cNvPr id="4" name="Picture 3">
            <a:extLst>
              <a:ext uri="{FF2B5EF4-FFF2-40B4-BE49-F238E27FC236}">
                <a16:creationId xmlns:a16="http://schemas.microsoft.com/office/drawing/2014/main" id="{526CCE68-11B8-1C6B-2E43-D1EE88E557D0}"/>
              </a:ext>
            </a:extLst>
          </p:cNvPr>
          <p:cNvPicPr>
            <a:picLocks noChangeAspect="1"/>
          </p:cNvPicPr>
          <p:nvPr/>
        </p:nvPicPr>
        <p:blipFill rotWithShape="1">
          <a:blip r:embed="rId2">
            <a:extLst>
              <a:ext uri="{28A0092B-C50C-407E-A947-70E740481C1C}">
                <a14:useLocalDpi xmlns:a14="http://schemas.microsoft.com/office/drawing/2010/main" val="0"/>
              </a:ext>
            </a:extLst>
          </a:blip>
          <a:srcRect l="1755" t="4256" r="-1755" b="6099"/>
          <a:stretch/>
        </p:blipFill>
        <p:spPr>
          <a:xfrm>
            <a:off x="1060314" y="1381329"/>
            <a:ext cx="10742579" cy="5476671"/>
          </a:xfrm>
          <a:prstGeom prst="rect">
            <a:avLst/>
          </a:prstGeom>
        </p:spPr>
      </p:pic>
    </p:spTree>
    <p:extLst>
      <p:ext uri="{BB962C8B-B14F-4D97-AF65-F5344CB8AC3E}">
        <p14:creationId xmlns:p14="http://schemas.microsoft.com/office/powerpoint/2010/main" val="39459947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99A3A-5447-B142-412C-9994CF72768E}"/>
              </a:ext>
            </a:extLst>
          </p:cNvPr>
          <p:cNvSpPr>
            <a:spLocks noGrp="1"/>
          </p:cNvSpPr>
          <p:nvPr>
            <p:ph type="title"/>
          </p:nvPr>
        </p:nvSpPr>
        <p:spPr>
          <a:xfrm>
            <a:off x="838200" y="365126"/>
            <a:ext cx="10515600" cy="850832"/>
          </a:xfrm>
        </p:spPr>
        <p:txBody>
          <a:bodyPr>
            <a:normAutofit/>
          </a:bodyPr>
          <a:lstStyle/>
          <a:p>
            <a:pPr algn="ctr"/>
            <a:r>
              <a:rPr lang="en-US" sz="4000" dirty="0"/>
              <a:t>Payment-Gateway</a:t>
            </a:r>
            <a:endParaRPr lang="en-IN" sz="4000" dirty="0"/>
          </a:p>
        </p:txBody>
      </p:sp>
      <p:pic>
        <p:nvPicPr>
          <p:cNvPr id="4" name="Picture 3">
            <a:extLst>
              <a:ext uri="{FF2B5EF4-FFF2-40B4-BE49-F238E27FC236}">
                <a16:creationId xmlns:a16="http://schemas.microsoft.com/office/drawing/2014/main" id="{FBD0FF05-6685-C3A0-D544-9EF07557091C}"/>
              </a:ext>
            </a:extLst>
          </p:cNvPr>
          <p:cNvPicPr>
            <a:picLocks noChangeAspect="1"/>
          </p:cNvPicPr>
          <p:nvPr/>
        </p:nvPicPr>
        <p:blipFill rotWithShape="1">
          <a:blip r:embed="rId2">
            <a:extLst>
              <a:ext uri="{28A0092B-C50C-407E-A947-70E740481C1C}">
                <a14:useLocalDpi xmlns:a14="http://schemas.microsoft.com/office/drawing/2010/main" val="0"/>
              </a:ext>
            </a:extLst>
          </a:blip>
          <a:srcRect l="798" r="3218" b="20000"/>
          <a:stretch/>
        </p:blipFill>
        <p:spPr>
          <a:xfrm>
            <a:off x="340468" y="1371600"/>
            <a:ext cx="11702375" cy="5486400"/>
          </a:xfrm>
          <a:prstGeom prst="rect">
            <a:avLst/>
          </a:prstGeom>
        </p:spPr>
      </p:pic>
    </p:spTree>
    <p:extLst>
      <p:ext uri="{BB962C8B-B14F-4D97-AF65-F5344CB8AC3E}">
        <p14:creationId xmlns:p14="http://schemas.microsoft.com/office/powerpoint/2010/main" val="17294110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00CDD-A2BD-5868-33E8-E4A0BA9579B1}"/>
              </a:ext>
            </a:extLst>
          </p:cNvPr>
          <p:cNvSpPr>
            <a:spLocks noGrp="1"/>
          </p:cNvSpPr>
          <p:nvPr>
            <p:ph type="ctrTitle"/>
          </p:nvPr>
        </p:nvSpPr>
        <p:spPr>
          <a:xfrm>
            <a:off x="1104899" y="376237"/>
            <a:ext cx="9144000" cy="1435100"/>
          </a:xfrm>
        </p:spPr>
        <p:txBody>
          <a:bodyPr/>
          <a:lstStyle/>
          <a:p>
            <a:r>
              <a:rPr lang="en-US" dirty="0"/>
              <a:t>Technology</a:t>
            </a:r>
            <a:endParaRPr lang="en-IN" dirty="0"/>
          </a:p>
        </p:txBody>
      </p:sp>
      <p:sp>
        <p:nvSpPr>
          <p:cNvPr id="3" name="Subtitle 2">
            <a:extLst>
              <a:ext uri="{FF2B5EF4-FFF2-40B4-BE49-F238E27FC236}">
                <a16:creationId xmlns:a16="http://schemas.microsoft.com/office/drawing/2014/main" id="{A862EDFC-8B39-4706-5DC3-2F85F1B7DE80}"/>
              </a:ext>
            </a:extLst>
          </p:cNvPr>
          <p:cNvSpPr>
            <a:spLocks noGrp="1"/>
          </p:cNvSpPr>
          <p:nvPr>
            <p:ph type="subTitle" idx="1"/>
          </p:nvPr>
        </p:nvSpPr>
        <p:spPr>
          <a:xfrm>
            <a:off x="1200150" y="2049463"/>
            <a:ext cx="9144000" cy="4432300"/>
          </a:xfrm>
        </p:spPr>
        <p:txBody>
          <a:bodyPr>
            <a:normAutofit/>
          </a:bodyPr>
          <a:lstStyle/>
          <a:p>
            <a:pPr marL="342900" indent="-342900" algn="l">
              <a:buFont typeface="Arial" panose="020B0604020202020204" pitchFamily="34" charset="0"/>
              <a:buChar char="•"/>
            </a:pPr>
            <a:r>
              <a:rPr lang="en-US" sz="2800" dirty="0"/>
              <a:t>Front-End-</a:t>
            </a:r>
            <a:r>
              <a:rPr lang="en-US" sz="2800" dirty="0" err="1"/>
              <a:t>ReactJs,HTML,CSS,Bootstrap</a:t>
            </a:r>
            <a:endParaRPr lang="en-US" sz="2800" dirty="0"/>
          </a:p>
          <a:p>
            <a:pPr marL="342900" indent="-342900" algn="l">
              <a:buFont typeface="Arial" panose="020B0604020202020204" pitchFamily="34" charset="0"/>
              <a:buChar char="•"/>
            </a:pPr>
            <a:r>
              <a:rPr lang="en-US" sz="2800" dirty="0"/>
              <a:t>Back-End-Spring Boot Rest Api</a:t>
            </a:r>
          </a:p>
          <a:p>
            <a:pPr marL="342900" indent="-342900" algn="l">
              <a:buFont typeface="Arial" panose="020B0604020202020204" pitchFamily="34" charset="0"/>
              <a:buChar char="•"/>
            </a:pPr>
            <a:r>
              <a:rPr lang="en-US" sz="2800" dirty="0"/>
              <a:t>Database-</a:t>
            </a:r>
            <a:r>
              <a:rPr lang="en-US" sz="2800" dirty="0" err="1"/>
              <a:t>MySql</a:t>
            </a:r>
            <a:endParaRPr lang="en-US" sz="2800" dirty="0"/>
          </a:p>
        </p:txBody>
      </p:sp>
    </p:spTree>
    <p:extLst>
      <p:ext uri="{BB962C8B-B14F-4D97-AF65-F5344CB8AC3E}">
        <p14:creationId xmlns:p14="http://schemas.microsoft.com/office/powerpoint/2010/main" val="8441338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1ADB-C6BB-7E41-B9FA-41E593C9ABC1}"/>
              </a:ext>
            </a:extLst>
          </p:cNvPr>
          <p:cNvSpPr>
            <a:spLocks noGrp="1"/>
          </p:cNvSpPr>
          <p:nvPr>
            <p:ph type="title"/>
          </p:nvPr>
        </p:nvSpPr>
        <p:spPr>
          <a:xfrm>
            <a:off x="625022" y="169524"/>
            <a:ext cx="10515600" cy="1071563"/>
          </a:xfrm>
        </p:spPr>
        <p:txBody>
          <a:bodyPr>
            <a:normAutofit fontScale="90000"/>
          </a:bodyPr>
          <a:lstStyle/>
          <a:p>
            <a:pPr algn="ctr"/>
            <a:r>
              <a:rPr lang="en-US" dirty="0"/>
              <a:t>Software And Hardware Requirement</a:t>
            </a:r>
            <a:endParaRPr lang="en-IN" dirty="0"/>
          </a:p>
        </p:txBody>
      </p:sp>
      <p:sp>
        <p:nvSpPr>
          <p:cNvPr id="3" name="Text Placeholder 2">
            <a:extLst>
              <a:ext uri="{FF2B5EF4-FFF2-40B4-BE49-F238E27FC236}">
                <a16:creationId xmlns:a16="http://schemas.microsoft.com/office/drawing/2014/main" id="{4033781F-B004-0F53-4708-6C831FDB905A}"/>
              </a:ext>
            </a:extLst>
          </p:cNvPr>
          <p:cNvSpPr>
            <a:spLocks noGrp="1"/>
          </p:cNvSpPr>
          <p:nvPr>
            <p:ph type="body" idx="1"/>
          </p:nvPr>
        </p:nvSpPr>
        <p:spPr>
          <a:xfrm>
            <a:off x="1006021" y="1241086"/>
            <a:ext cx="10515600" cy="4789599"/>
          </a:xfrm>
        </p:spPr>
        <p:txBody>
          <a:bodyPr>
            <a:normAutofit fontScale="25000" lnSpcReduction="20000"/>
          </a:bodyPr>
          <a:lstStyle/>
          <a:p>
            <a:r>
              <a:rPr lang="en-IN" sz="8000" u="sng" kern="1200" dirty="0">
                <a:solidFill>
                  <a:schemeClr val="tx1"/>
                </a:solidFill>
              </a:rPr>
              <a:t>Server Side:</a:t>
            </a:r>
          </a:p>
          <a:p>
            <a:r>
              <a:rPr lang="en-IN" sz="8000" u="sng" kern="1200" dirty="0">
                <a:solidFill>
                  <a:schemeClr val="tx1"/>
                </a:solidFill>
              </a:rPr>
              <a:t> </a:t>
            </a:r>
          </a:p>
          <a:p>
            <a:r>
              <a:rPr lang="en-IN" sz="8000" b="1" u="sng" kern="1200" dirty="0">
                <a:solidFill>
                  <a:schemeClr val="tx1"/>
                </a:solidFill>
              </a:rPr>
              <a:t>Processor: </a:t>
            </a:r>
            <a:r>
              <a:rPr lang="en-IN" sz="8000" b="0" u="sng" kern="1200" dirty="0">
                <a:solidFill>
                  <a:schemeClr val="tx1"/>
                </a:solidFill>
              </a:rPr>
              <a:t>Intel® Xeon® processor 3500 series</a:t>
            </a:r>
          </a:p>
          <a:p>
            <a:r>
              <a:rPr lang="nn-NO" sz="8000" b="1" u="sng" kern="1200" dirty="0">
                <a:solidFill>
                  <a:schemeClr val="tx1"/>
                </a:solidFill>
              </a:rPr>
              <a:t>HDD: </a:t>
            </a:r>
            <a:r>
              <a:rPr lang="nn-NO" sz="8000" b="0" u="sng" kern="1200" dirty="0">
                <a:solidFill>
                  <a:schemeClr val="tx1"/>
                </a:solidFill>
              </a:rPr>
              <a:t>Minimum 500GB Disk Space</a:t>
            </a:r>
          </a:p>
          <a:p>
            <a:r>
              <a:rPr lang="en-IN" sz="8000" b="1" u="sng" kern="1200" dirty="0">
                <a:solidFill>
                  <a:schemeClr val="tx1"/>
                </a:solidFill>
              </a:rPr>
              <a:t>RAM: </a:t>
            </a:r>
            <a:r>
              <a:rPr lang="en-IN" sz="8000" b="0" u="sng" kern="1200" dirty="0">
                <a:solidFill>
                  <a:schemeClr val="tx1"/>
                </a:solidFill>
              </a:rPr>
              <a:t>Minimum 8GB </a:t>
            </a:r>
          </a:p>
          <a:p>
            <a:r>
              <a:rPr lang="en-IN" sz="8000" b="1" u="sng" kern="1200" dirty="0">
                <a:solidFill>
                  <a:schemeClr val="tx1"/>
                </a:solidFill>
              </a:rPr>
              <a:t>OS: </a:t>
            </a:r>
            <a:r>
              <a:rPr lang="en-IN" sz="8000" b="0" u="sng" kern="1200" dirty="0">
                <a:solidFill>
                  <a:schemeClr val="tx1"/>
                </a:solidFill>
              </a:rPr>
              <a:t>Windows 10, Linux 6 </a:t>
            </a:r>
          </a:p>
          <a:p>
            <a:r>
              <a:rPr lang="en-IN" sz="8000" b="1" u="sng" kern="1200" dirty="0">
                <a:solidFill>
                  <a:schemeClr val="tx1"/>
                </a:solidFill>
              </a:rPr>
              <a:t>Database: </a:t>
            </a:r>
            <a:r>
              <a:rPr lang="en-IN" sz="8000" b="0" u="sng" kern="1200" dirty="0">
                <a:solidFill>
                  <a:schemeClr val="tx1"/>
                </a:solidFill>
              </a:rPr>
              <a:t>MySQL</a:t>
            </a:r>
          </a:p>
          <a:p>
            <a:r>
              <a:rPr lang="en-IN" sz="8000" b="0" u="sng" kern="1200" dirty="0">
                <a:solidFill>
                  <a:schemeClr val="tx1"/>
                </a:solidFill>
              </a:rPr>
              <a:t> </a:t>
            </a:r>
          </a:p>
          <a:p>
            <a:r>
              <a:rPr lang="en-IN" sz="8000" b="0" u="sng" kern="1200" dirty="0">
                <a:solidFill>
                  <a:schemeClr val="tx1"/>
                </a:solidFill>
              </a:rPr>
              <a:t>Client Side (minimum requirement):</a:t>
            </a:r>
          </a:p>
          <a:p>
            <a:r>
              <a:rPr lang="en-IN" sz="8000" b="1" u="sng" kern="1200" dirty="0">
                <a:solidFill>
                  <a:schemeClr val="tx1"/>
                </a:solidFill>
              </a:rPr>
              <a:t>Processor: </a:t>
            </a:r>
            <a:r>
              <a:rPr lang="en-IN" sz="8000" b="0" u="sng" kern="1200" dirty="0">
                <a:solidFill>
                  <a:schemeClr val="tx1"/>
                </a:solidFill>
              </a:rPr>
              <a:t>Intel Dual Core</a:t>
            </a:r>
          </a:p>
          <a:p>
            <a:r>
              <a:rPr lang="nn-NO" sz="8000" b="1" u="sng" kern="1200" dirty="0">
                <a:solidFill>
                  <a:schemeClr val="tx1"/>
                </a:solidFill>
              </a:rPr>
              <a:t>HDD: </a:t>
            </a:r>
            <a:r>
              <a:rPr lang="nn-NO" sz="8000" b="0" u="sng" kern="1200" dirty="0">
                <a:solidFill>
                  <a:schemeClr val="tx1"/>
                </a:solidFill>
              </a:rPr>
              <a:t>Minimum 80GB Disk Space</a:t>
            </a:r>
          </a:p>
          <a:p>
            <a:r>
              <a:rPr lang="en-IN" sz="8000" b="1" u="sng" kern="1200" dirty="0">
                <a:solidFill>
                  <a:schemeClr val="tx1"/>
                </a:solidFill>
              </a:rPr>
              <a:t>RAM: </a:t>
            </a:r>
            <a:r>
              <a:rPr lang="en-IN" sz="8000" b="0" u="sng" kern="1200" dirty="0">
                <a:solidFill>
                  <a:schemeClr val="tx1"/>
                </a:solidFill>
              </a:rPr>
              <a:t>Minimum 4GB</a:t>
            </a:r>
          </a:p>
          <a:p>
            <a:r>
              <a:rPr lang="en-IN" sz="8000" b="1" u="sng" kern="1200" dirty="0">
                <a:solidFill>
                  <a:schemeClr val="tx1"/>
                </a:solidFill>
              </a:rPr>
              <a:t>OS: </a:t>
            </a:r>
            <a:r>
              <a:rPr lang="en-IN" sz="8000" b="0" u="sng" kern="1200" dirty="0">
                <a:solidFill>
                  <a:schemeClr val="tx1"/>
                </a:solidFill>
              </a:rPr>
              <a:t>Windows 7, Linux</a:t>
            </a:r>
          </a:p>
          <a:p>
            <a:endParaRPr lang="en-IN" dirty="0"/>
          </a:p>
        </p:txBody>
      </p:sp>
    </p:spTree>
    <p:extLst>
      <p:ext uri="{BB962C8B-B14F-4D97-AF65-F5344CB8AC3E}">
        <p14:creationId xmlns:p14="http://schemas.microsoft.com/office/powerpoint/2010/main" val="10310285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1ADB-C6BB-7E41-B9FA-41E593C9ABC1}"/>
              </a:ext>
            </a:extLst>
          </p:cNvPr>
          <p:cNvSpPr>
            <a:spLocks noGrp="1"/>
          </p:cNvSpPr>
          <p:nvPr>
            <p:ph type="title"/>
          </p:nvPr>
        </p:nvSpPr>
        <p:spPr>
          <a:xfrm>
            <a:off x="831850" y="1196974"/>
            <a:ext cx="10515600" cy="1071563"/>
          </a:xfrm>
        </p:spPr>
        <p:txBody>
          <a:bodyPr/>
          <a:lstStyle/>
          <a:p>
            <a:pPr algn="ctr"/>
            <a:r>
              <a:rPr lang="en-US" dirty="0"/>
              <a:t>Advantages</a:t>
            </a:r>
            <a:endParaRPr lang="en-IN" dirty="0"/>
          </a:p>
        </p:txBody>
      </p:sp>
      <p:sp>
        <p:nvSpPr>
          <p:cNvPr id="3" name="Text Placeholder 2">
            <a:extLst>
              <a:ext uri="{FF2B5EF4-FFF2-40B4-BE49-F238E27FC236}">
                <a16:creationId xmlns:a16="http://schemas.microsoft.com/office/drawing/2014/main" id="{4033781F-B004-0F53-4708-6C831FDB905A}"/>
              </a:ext>
            </a:extLst>
          </p:cNvPr>
          <p:cNvSpPr>
            <a:spLocks noGrp="1"/>
          </p:cNvSpPr>
          <p:nvPr>
            <p:ph type="body" idx="1"/>
          </p:nvPr>
        </p:nvSpPr>
        <p:spPr>
          <a:xfrm>
            <a:off x="788307" y="2956606"/>
            <a:ext cx="10515600" cy="3814308"/>
          </a:xfrm>
        </p:spPr>
        <p:txBody>
          <a:bodyPr>
            <a:normAutofit fontScale="92500" lnSpcReduction="10000"/>
          </a:bodyPr>
          <a:lstStyle/>
          <a:p>
            <a:pPr marL="457200" indent="-457200">
              <a:buFont typeface="Arial" panose="020B0604020202020204" pitchFamily="34" charset="0"/>
              <a:buChar char="•"/>
            </a:pPr>
            <a:r>
              <a:rPr lang="en-US" sz="2800" dirty="0">
                <a:solidFill>
                  <a:schemeClr val="tx1"/>
                </a:solidFill>
              </a:rPr>
              <a:t>Customer can access the website from anywhere </a:t>
            </a:r>
          </a:p>
          <a:p>
            <a:pPr marL="457200" indent="-457200">
              <a:buFont typeface="Arial" panose="020B0604020202020204" pitchFamily="34" charset="0"/>
              <a:buChar char="•"/>
            </a:pPr>
            <a:r>
              <a:rPr lang="en-US" sz="2800" dirty="0">
                <a:solidFill>
                  <a:schemeClr val="tx1"/>
                </a:solidFill>
              </a:rPr>
              <a:t>Adding new Product to the web-site is very easy</a:t>
            </a:r>
          </a:p>
          <a:p>
            <a:pPr marL="457200" indent="-457200">
              <a:buFont typeface="Arial" panose="020B0604020202020204" pitchFamily="34" charset="0"/>
              <a:buChar char="•"/>
            </a:pPr>
            <a:r>
              <a:rPr lang="en-US" sz="2800" dirty="0">
                <a:solidFill>
                  <a:schemeClr val="tx1"/>
                </a:solidFill>
              </a:rPr>
              <a:t>Get the book at your doorsteps </a:t>
            </a:r>
          </a:p>
          <a:p>
            <a:pPr marL="457200" indent="-457200">
              <a:buFont typeface="Arial" panose="020B0604020202020204" pitchFamily="34" charset="0"/>
              <a:buChar char="•"/>
            </a:pPr>
            <a:r>
              <a:rPr lang="en-US" sz="2800" dirty="0">
                <a:solidFill>
                  <a:schemeClr val="tx1"/>
                </a:solidFill>
              </a:rPr>
              <a:t>User Interface is user-friendly</a:t>
            </a:r>
          </a:p>
          <a:p>
            <a:pPr marL="457200" indent="-457200">
              <a:buFont typeface="Arial" panose="020B0604020202020204" pitchFamily="34" charset="0"/>
              <a:buChar char="•"/>
            </a:pPr>
            <a:r>
              <a:rPr lang="en-US" sz="2800" dirty="0">
                <a:solidFill>
                  <a:schemeClr val="tx1"/>
                </a:solidFill>
              </a:rPr>
              <a:t>Price of the product is justified</a:t>
            </a:r>
          </a:p>
          <a:p>
            <a:endParaRPr lang="en-US" sz="2800" dirty="0">
              <a:solidFill>
                <a:schemeClr val="tx1"/>
              </a:solidFill>
            </a:endParaRPr>
          </a:p>
          <a:p>
            <a:endParaRPr lang="en-US" sz="2800" dirty="0">
              <a:solidFill>
                <a:schemeClr val="tx1"/>
              </a:solidFill>
            </a:endParaRPr>
          </a:p>
          <a:p>
            <a:r>
              <a:rPr lang="en-US" sz="2800" dirty="0">
                <a:solidFill>
                  <a:schemeClr val="tx1"/>
                </a:solidFill>
              </a:rPr>
              <a:t> </a:t>
            </a:r>
            <a:endParaRPr lang="en-IN" sz="2800" dirty="0">
              <a:solidFill>
                <a:schemeClr val="tx1"/>
              </a:solidFill>
            </a:endParaRPr>
          </a:p>
        </p:txBody>
      </p:sp>
    </p:spTree>
    <p:extLst>
      <p:ext uri="{BB962C8B-B14F-4D97-AF65-F5344CB8AC3E}">
        <p14:creationId xmlns:p14="http://schemas.microsoft.com/office/powerpoint/2010/main" val="1952685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3E416-2329-4CAE-7B00-8C41B6FF1E49}"/>
              </a:ext>
            </a:extLst>
          </p:cNvPr>
          <p:cNvSpPr>
            <a:spLocks noGrp="1"/>
          </p:cNvSpPr>
          <p:nvPr>
            <p:ph type="title"/>
          </p:nvPr>
        </p:nvSpPr>
        <p:spPr>
          <a:xfrm>
            <a:off x="642257" y="681037"/>
            <a:ext cx="10515600" cy="1969861"/>
          </a:xfrm>
        </p:spPr>
        <p:txBody>
          <a:bodyPr>
            <a:normAutofit/>
          </a:bodyPr>
          <a:lstStyle/>
          <a:p>
            <a:pPr algn="ctr"/>
            <a:r>
              <a:rPr lang="en-US" sz="4800" b="1" dirty="0"/>
              <a:t>Introduction</a:t>
            </a:r>
            <a:endParaRPr lang="en-IN" sz="4800" b="1" dirty="0"/>
          </a:p>
        </p:txBody>
      </p:sp>
      <p:sp>
        <p:nvSpPr>
          <p:cNvPr id="3" name="Content Placeholder 2">
            <a:extLst>
              <a:ext uri="{FF2B5EF4-FFF2-40B4-BE49-F238E27FC236}">
                <a16:creationId xmlns:a16="http://schemas.microsoft.com/office/drawing/2014/main" id="{D0FBAA4E-2CC2-B5AA-F8E2-F2728D2DEAC2}"/>
              </a:ext>
            </a:extLst>
          </p:cNvPr>
          <p:cNvSpPr>
            <a:spLocks noGrp="1"/>
          </p:cNvSpPr>
          <p:nvPr>
            <p:ph idx="1"/>
          </p:nvPr>
        </p:nvSpPr>
        <p:spPr>
          <a:xfrm>
            <a:off x="838200" y="2623457"/>
            <a:ext cx="10793186" cy="3553506"/>
          </a:xfrm>
        </p:spPr>
        <p:txBody>
          <a:bodyPr>
            <a:noAutofit/>
          </a:bodyPr>
          <a:lstStyle/>
          <a:p>
            <a:pPr marR="0">
              <a:spcAft>
                <a:spcPts val="0"/>
              </a:spcAft>
            </a:pPr>
            <a:r>
              <a:rPr lang="en-US" dirty="0">
                <a:cs typeface="Times New Roman" panose="02020603050405020304" pitchFamily="18" charset="0"/>
              </a:rPr>
              <a:t>The </a:t>
            </a:r>
            <a:r>
              <a:rPr lang="en-US" dirty="0" err="1">
                <a:cs typeface="Times New Roman" panose="02020603050405020304" pitchFamily="18" charset="0"/>
              </a:rPr>
              <a:t>Bookhaven</a:t>
            </a:r>
            <a:r>
              <a:rPr lang="en-US" dirty="0">
                <a:cs typeface="Times New Roman" panose="02020603050405020304" pitchFamily="18" charset="0"/>
              </a:rPr>
              <a:t> system based on the principle of provides service and facility to users to buy the book online.</a:t>
            </a:r>
          </a:p>
          <a:p>
            <a:pPr marR="0">
              <a:spcAft>
                <a:spcPts val="0"/>
              </a:spcAft>
            </a:pPr>
            <a:r>
              <a:rPr lang="en-US" dirty="0">
                <a:cs typeface="Times New Roman" panose="02020603050405020304" pitchFamily="18" charset="0"/>
              </a:rPr>
              <a:t>The main aim of this system is to create a website where a customer can visit and buy books online and delivered to his/her doorsteps.</a:t>
            </a:r>
          </a:p>
          <a:p>
            <a:pPr marR="0">
              <a:spcAft>
                <a:spcPts val="0"/>
              </a:spcAft>
            </a:pPr>
            <a:r>
              <a:rPr lang="en-US" dirty="0">
                <a:cs typeface="Times New Roman" panose="02020603050405020304" pitchFamily="18" charset="0"/>
              </a:rPr>
              <a:t>The online book store has some functions, by which customer can register and buy some books.</a:t>
            </a:r>
          </a:p>
          <a:p>
            <a:pPr marR="0">
              <a:spcAft>
                <a:spcPts val="0"/>
              </a:spcAft>
            </a:pPr>
            <a:r>
              <a:rPr lang="en-US" dirty="0">
                <a:cs typeface="Times New Roman" panose="02020603050405020304" pitchFamily="18" charset="0"/>
              </a:rPr>
              <a:t>System administrator responsible for managing books and category.</a:t>
            </a:r>
          </a:p>
          <a:p>
            <a:pPr marR="0">
              <a:spcAft>
                <a:spcPts val="0"/>
              </a:spcAft>
            </a:pPr>
            <a:r>
              <a:rPr lang="en-US" dirty="0">
                <a:cs typeface="Times New Roman" panose="02020603050405020304" pitchFamily="18" charset="0"/>
              </a:rPr>
              <a:t>Using the system, customer can buy book from anywhere ultimately saves time and efforts.</a:t>
            </a:r>
          </a:p>
        </p:txBody>
      </p:sp>
    </p:spTree>
    <p:extLst>
      <p:ext uri="{BB962C8B-B14F-4D97-AF65-F5344CB8AC3E}">
        <p14:creationId xmlns:p14="http://schemas.microsoft.com/office/powerpoint/2010/main" val="31764367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1ADB-C6BB-7E41-B9FA-41E593C9ABC1}"/>
              </a:ext>
            </a:extLst>
          </p:cNvPr>
          <p:cNvSpPr>
            <a:spLocks noGrp="1"/>
          </p:cNvSpPr>
          <p:nvPr>
            <p:ph type="title"/>
          </p:nvPr>
        </p:nvSpPr>
        <p:spPr>
          <a:xfrm>
            <a:off x="788307" y="1196974"/>
            <a:ext cx="10515600" cy="1071563"/>
          </a:xfrm>
        </p:spPr>
        <p:txBody>
          <a:bodyPr/>
          <a:lstStyle/>
          <a:p>
            <a:pPr algn="ctr"/>
            <a:r>
              <a:rPr lang="en-US" dirty="0"/>
              <a:t>Disadvantages</a:t>
            </a:r>
            <a:endParaRPr lang="en-IN" dirty="0"/>
          </a:p>
        </p:txBody>
      </p:sp>
      <p:sp>
        <p:nvSpPr>
          <p:cNvPr id="3" name="Text Placeholder 2">
            <a:extLst>
              <a:ext uri="{FF2B5EF4-FFF2-40B4-BE49-F238E27FC236}">
                <a16:creationId xmlns:a16="http://schemas.microsoft.com/office/drawing/2014/main" id="{4033781F-B004-0F53-4708-6C831FDB905A}"/>
              </a:ext>
            </a:extLst>
          </p:cNvPr>
          <p:cNvSpPr>
            <a:spLocks noGrp="1"/>
          </p:cNvSpPr>
          <p:nvPr>
            <p:ph type="body" idx="1"/>
          </p:nvPr>
        </p:nvSpPr>
        <p:spPr>
          <a:xfrm>
            <a:off x="684892" y="2858635"/>
            <a:ext cx="10515600" cy="2366508"/>
          </a:xfrm>
        </p:spPr>
        <p:txBody>
          <a:bodyPr/>
          <a:lstStyle/>
          <a:p>
            <a:pPr marL="342900" indent="-342900">
              <a:buFont typeface="Arial" panose="020B0604020202020204" pitchFamily="34" charset="0"/>
              <a:buChar char="•"/>
            </a:pPr>
            <a:r>
              <a:rPr lang="en-US" dirty="0">
                <a:solidFill>
                  <a:schemeClr val="tx1"/>
                </a:solidFill>
              </a:rPr>
              <a:t>Sometime the site get crash so that time no one can access that site .</a:t>
            </a:r>
          </a:p>
          <a:p>
            <a:pPr marL="342900" indent="-342900">
              <a:buFont typeface="Arial" panose="020B0604020202020204" pitchFamily="34" charset="0"/>
              <a:buChar char="•"/>
            </a:pPr>
            <a:r>
              <a:rPr lang="en-US" dirty="0">
                <a:solidFill>
                  <a:schemeClr val="tx1"/>
                </a:solidFill>
              </a:rPr>
              <a:t>Customer cannot try the product before they buy.</a:t>
            </a:r>
          </a:p>
          <a:p>
            <a:pPr marL="342900" indent="-342900">
              <a:buFont typeface="Arial" panose="020B0604020202020204" pitchFamily="34" charset="0"/>
              <a:buChar char="•"/>
            </a:pPr>
            <a:r>
              <a:rPr lang="en-US" dirty="0">
                <a:solidFill>
                  <a:schemeClr val="tx1"/>
                </a:solidFill>
              </a:rPr>
              <a:t>Sometime the in the delivery the product get damage .</a:t>
            </a:r>
          </a:p>
          <a:p>
            <a:pPr marL="342900" indent="-342900">
              <a:buFont typeface="Arial" panose="020B0604020202020204" pitchFamily="34" charset="0"/>
              <a:buChar char="•"/>
            </a:pPr>
            <a:r>
              <a:rPr lang="en-US" dirty="0">
                <a:solidFill>
                  <a:schemeClr val="tx1"/>
                </a:solidFill>
              </a:rPr>
              <a:t>E-commerce is highly </a:t>
            </a:r>
            <a:r>
              <a:rPr lang="en-US" dirty="0" err="1">
                <a:solidFill>
                  <a:schemeClr val="tx1"/>
                </a:solidFill>
              </a:rPr>
              <a:t>compitetive</a:t>
            </a:r>
            <a:r>
              <a:rPr lang="en-US" dirty="0">
                <a:solidFill>
                  <a:schemeClr val="tx1"/>
                </a:solidFill>
              </a:rPr>
              <a:t>.</a:t>
            </a:r>
          </a:p>
          <a:p>
            <a:pPr marL="342900" indent="-342900">
              <a:buFont typeface="Arial" panose="020B0604020202020204" pitchFamily="34" charset="0"/>
              <a:buChar char="•"/>
            </a:pPr>
            <a:r>
              <a:rPr lang="en-US" dirty="0">
                <a:solidFill>
                  <a:schemeClr val="tx1"/>
                </a:solidFill>
              </a:rPr>
              <a:t>Shipping time can be </a:t>
            </a:r>
            <a:r>
              <a:rPr lang="en-US" dirty="0" err="1">
                <a:solidFill>
                  <a:schemeClr val="tx1"/>
                </a:solidFill>
              </a:rPr>
              <a:t>lenghty</a:t>
            </a:r>
            <a:endParaRPr lang="en-IN" dirty="0">
              <a:solidFill>
                <a:schemeClr val="tx1"/>
              </a:solidFill>
            </a:endParaRPr>
          </a:p>
        </p:txBody>
      </p:sp>
    </p:spTree>
    <p:extLst>
      <p:ext uri="{BB962C8B-B14F-4D97-AF65-F5344CB8AC3E}">
        <p14:creationId xmlns:p14="http://schemas.microsoft.com/office/powerpoint/2010/main" val="6506159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1ADB-C6BB-7E41-B9FA-41E593C9ABC1}"/>
              </a:ext>
            </a:extLst>
          </p:cNvPr>
          <p:cNvSpPr>
            <a:spLocks noGrp="1"/>
          </p:cNvSpPr>
          <p:nvPr>
            <p:ph type="title"/>
          </p:nvPr>
        </p:nvSpPr>
        <p:spPr>
          <a:xfrm>
            <a:off x="838200" y="617764"/>
            <a:ext cx="10515600" cy="1071563"/>
          </a:xfrm>
        </p:spPr>
        <p:txBody>
          <a:bodyPr/>
          <a:lstStyle/>
          <a:p>
            <a:pPr algn="ctr"/>
            <a:r>
              <a:rPr lang="en-US" dirty="0"/>
              <a:t>Conclusion</a:t>
            </a:r>
            <a:endParaRPr lang="en-IN" dirty="0"/>
          </a:p>
        </p:txBody>
      </p:sp>
      <p:sp>
        <p:nvSpPr>
          <p:cNvPr id="3" name="Text Placeholder 2">
            <a:extLst>
              <a:ext uri="{FF2B5EF4-FFF2-40B4-BE49-F238E27FC236}">
                <a16:creationId xmlns:a16="http://schemas.microsoft.com/office/drawing/2014/main" id="{4033781F-B004-0F53-4708-6C831FDB905A}"/>
              </a:ext>
            </a:extLst>
          </p:cNvPr>
          <p:cNvSpPr>
            <a:spLocks noGrp="1"/>
          </p:cNvSpPr>
          <p:nvPr>
            <p:ph type="body" idx="1"/>
          </p:nvPr>
        </p:nvSpPr>
        <p:spPr>
          <a:xfrm>
            <a:off x="838200" y="2009550"/>
            <a:ext cx="10515600" cy="4004808"/>
          </a:xfrm>
        </p:spPr>
        <p:txBody>
          <a:bodyPr>
            <a:normAutofit/>
          </a:bodyPr>
          <a:lstStyle/>
          <a:p>
            <a:pPr marL="342900" indent="-342900">
              <a:buFont typeface="Arial" panose="020B0604020202020204" pitchFamily="34" charset="0"/>
              <a:buChar char="•"/>
            </a:pPr>
            <a:r>
              <a:rPr lang="en-US" dirty="0">
                <a:solidFill>
                  <a:schemeClr val="tx1"/>
                </a:solidFill>
              </a:rPr>
              <a:t>In the competitive world if you want to grow rapidly you must use the web application to grow the business.</a:t>
            </a:r>
          </a:p>
          <a:p>
            <a:pPr marL="342900" indent="-342900">
              <a:buFont typeface="Arial" panose="020B0604020202020204" pitchFamily="34" charset="0"/>
              <a:buChar char="•"/>
            </a:pPr>
            <a:r>
              <a:rPr lang="en-US" dirty="0">
                <a:solidFill>
                  <a:schemeClr val="tx1"/>
                </a:solidFill>
              </a:rPr>
              <a:t>User-friendly interface : The web application should have an easy-to-use and intuitive interface that allows customers to quickly and easily find the books they are looking for.</a:t>
            </a:r>
          </a:p>
          <a:p>
            <a:pPr marL="342900" indent="-342900">
              <a:buFont typeface="Arial" panose="020B0604020202020204" pitchFamily="34" charset="0"/>
              <a:buChar char="•"/>
            </a:pPr>
            <a:r>
              <a:rPr lang="en-US" dirty="0">
                <a:solidFill>
                  <a:schemeClr val="tx1"/>
                </a:solidFill>
              </a:rPr>
              <a:t>Customer can order the book  from any part of the country at their door steps</a:t>
            </a:r>
          </a:p>
          <a:p>
            <a:pPr marL="342900" indent="-342900">
              <a:buFont typeface="Arial" panose="020B0604020202020204" pitchFamily="34" charset="0"/>
              <a:buChar char="•"/>
            </a:pPr>
            <a:r>
              <a:rPr lang="en-US" dirty="0">
                <a:solidFill>
                  <a:schemeClr val="tx1"/>
                </a:solidFill>
                <a:cs typeface="Times New Roman" panose="02020603050405020304" pitchFamily="18" charset="0"/>
              </a:rPr>
              <a:t>It is mainly different from the traditional physical bookstores, to overcome a series of physical bookstores limited</a:t>
            </a:r>
          </a:p>
          <a:p>
            <a:pPr marL="342900" indent="-342900">
              <a:buFont typeface="Arial" panose="020B0604020202020204" pitchFamily="34" charset="0"/>
              <a:buChar char="•"/>
            </a:pPr>
            <a:endParaRPr lang="en-US" dirty="0">
              <a:solidFill>
                <a:schemeClr val="tx1"/>
              </a:solidFill>
            </a:endParaRPr>
          </a:p>
          <a:p>
            <a:pPr marL="342900" indent="-342900">
              <a:buFont typeface="Arial" panose="020B0604020202020204" pitchFamily="34" charset="0"/>
              <a:buChar char="•"/>
            </a:pPr>
            <a:endParaRPr lang="en-US" dirty="0">
              <a:solidFill>
                <a:schemeClr val="tx1"/>
              </a:solidFill>
            </a:endParaRPr>
          </a:p>
          <a:p>
            <a:pPr marL="342900" indent="-342900">
              <a:buFont typeface="Arial" panose="020B0604020202020204" pitchFamily="34" charset="0"/>
              <a:buChar char="•"/>
            </a:pPr>
            <a:endParaRPr lang="en-US" dirty="0">
              <a:solidFill>
                <a:schemeClr val="tx1"/>
              </a:solidFill>
            </a:endParaRPr>
          </a:p>
          <a:p>
            <a:pPr marL="342900" indent="-342900">
              <a:buFont typeface="Arial" panose="020B0604020202020204" pitchFamily="34" charset="0"/>
              <a:buChar char="•"/>
            </a:pPr>
            <a:endParaRPr lang="en-IN" dirty="0"/>
          </a:p>
        </p:txBody>
      </p:sp>
    </p:spTree>
    <p:extLst>
      <p:ext uri="{BB962C8B-B14F-4D97-AF65-F5344CB8AC3E}">
        <p14:creationId xmlns:p14="http://schemas.microsoft.com/office/powerpoint/2010/main" val="27990323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E3199-76B6-65EC-86DF-211865E13B4A}"/>
              </a:ext>
            </a:extLst>
          </p:cNvPr>
          <p:cNvSpPr>
            <a:spLocks noGrp="1"/>
          </p:cNvSpPr>
          <p:nvPr>
            <p:ph type="title"/>
          </p:nvPr>
        </p:nvSpPr>
        <p:spPr>
          <a:xfrm>
            <a:off x="831850" y="379380"/>
            <a:ext cx="10515600" cy="1089497"/>
          </a:xfrm>
        </p:spPr>
        <p:txBody>
          <a:bodyPr>
            <a:normAutofit/>
          </a:bodyPr>
          <a:lstStyle/>
          <a:p>
            <a:pPr algn="ctr"/>
            <a:r>
              <a:rPr lang="en-US" dirty="0"/>
              <a:t>Future Scope</a:t>
            </a:r>
            <a:endParaRPr lang="en-IN" dirty="0"/>
          </a:p>
        </p:txBody>
      </p:sp>
      <p:sp>
        <p:nvSpPr>
          <p:cNvPr id="3" name="Text Placeholder 2">
            <a:extLst>
              <a:ext uri="{FF2B5EF4-FFF2-40B4-BE49-F238E27FC236}">
                <a16:creationId xmlns:a16="http://schemas.microsoft.com/office/drawing/2014/main" id="{410B26C4-80DB-F0EC-4CD6-122C43D92751}"/>
              </a:ext>
            </a:extLst>
          </p:cNvPr>
          <p:cNvSpPr>
            <a:spLocks noGrp="1"/>
          </p:cNvSpPr>
          <p:nvPr>
            <p:ph type="body" idx="1"/>
          </p:nvPr>
        </p:nvSpPr>
        <p:spPr>
          <a:xfrm>
            <a:off x="831850" y="2315183"/>
            <a:ext cx="10515600" cy="3774467"/>
          </a:xfrm>
        </p:spPr>
        <p:txBody>
          <a:bodyPr>
            <a:normAutofit/>
          </a:bodyPr>
          <a:lstStyle/>
          <a:p>
            <a:pPr marL="0" indent="0">
              <a:buNone/>
            </a:pPr>
            <a:r>
              <a:rPr lang="en-US" dirty="0">
                <a:solidFill>
                  <a:schemeClr val="tx1"/>
                </a:solidFill>
                <a:cs typeface="Times New Roman" panose="02020603050405020304" pitchFamily="18" charset="0"/>
              </a:rPr>
              <a:t>As for other future developments :-</a:t>
            </a:r>
          </a:p>
          <a:p>
            <a:r>
              <a:rPr lang="en-US" dirty="0">
                <a:solidFill>
                  <a:schemeClr val="tx1"/>
                </a:solidFill>
                <a:cs typeface="Times New Roman" panose="02020603050405020304" pitchFamily="18" charset="0"/>
              </a:rPr>
              <a:t>1)User can buy some subscription plan for accessing some advanced functionality such as reading books online.</a:t>
            </a:r>
          </a:p>
          <a:p>
            <a:r>
              <a:rPr lang="en-US" dirty="0">
                <a:solidFill>
                  <a:schemeClr val="tx1"/>
                </a:solidFill>
                <a:cs typeface="Times New Roman" panose="02020603050405020304" pitchFamily="18" charset="0"/>
              </a:rPr>
              <a:t>2)User need to pay some amount and then only he can enjoy 'read the book online' feature.</a:t>
            </a:r>
          </a:p>
          <a:p>
            <a:r>
              <a:rPr lang="en-US" dirty="0">
                <a:solidFill>
                  <a:schemeClr val="tx1"/>
                </a:solidFill>
                <a:cs typeface="Times New Roman" panose="02020603050405020304" pitchFamily="18" charset="0"/>
              </a:rPr>
              <a:t>3)User can track the product using GPS.</a:t>
            </a:r>
          </a:p>
          <a:p>
            <a:endParaRPr lang="en-US" dirty="0"/>
          </a:p>
          <a:p>
            <a:endParaRPr lang="en-IN" dirty="0"/>
          </a:p>
        </p:txBody>
      </p:sp>
    </p:spTree>
    <p:extLst>
      <p:ext uri="{BB962C8B-B14F-4D97-AF65-F5344CB8AC3E}">
        <p14:creationId xmlns:p14="http://schemas.microsoft.com/office/powerpoint/2010/main" val="38016020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1ADB-C6BB-7E41-B9FA-41E593C9ABC1}"/>
              </a:ext>
            </a:extLst>
          </p:cNvPr>
          <p:cNvSpPr>
            <a:spLocks noGrp="1"/>
          </p:cNvSpPr>
          <p:nvPr>
            <p:ph type="title"/>
          </p:nvPr>
        </p:nvSpPr>
        <p:spPr>
          <a:xfrm>
            <a:off x="674007" y="960664"/>
            <a:ext cx="10515600" cy="1071563"/>
          </a:xfrm>
        </p:spPr>
        <p:txBody>
          <a:bodyPr/>
          <a:lstStyle/>
          <a:p>
            <a:pPr algn="ctr"/>
            <a:r>
              <a:rPr lang="en-US" dirty="0"/>
              <a:t>References</a:t>
            </a:r>
            <a:endParaRPr lang="en-IN" dirty="0"/>
          </a:p>
        </p:txBody>
      </p:sp>
      <p:sp>
        <p:nvSpPr>
          <p:cNvPr id="3" name="Text Placeholder 2">
            <a:extLst>
              <a:ext uri="{FF2B5EF4-FFF2-40B4-BE49-F238E27FC236}">
                <a16:creationId xmlns:a16="http://schemas.microsoft.com/office/drawing/2014/main" id="{4033781F-B004-0F53-4708-6C831FDB905A}"/>
              </a:ext>
            </a:extLst>
          </p:cNvPr>
          <p:cNvSpPr>
            <a:spLocks noGrp="1"/>
          </p:cNvSpPr>
          <p:nvPr>
            <p:ph type="body" idx="1"/>
          </p:nvPr>
        </p:nvSpPr>
        <p:spPr>
          <a:xfrm>
            <a:off x="1114879" y="2678906"/>
            <a:ext cx="10515600" cy="2845594"/>
          </a:xfrm>
        </p:spPr>
        <p:txBody>
          <a:bodyPr>
            <a:normAutofit/>
          </a:bodyPr>
          <a:lstStyle/>
          <a:p>
            <a:pPr algn="just">
              <a:buFont typeface="Symbol" panose="05050102010706020507" pitchFamily="18" charset="2"/>
              <a:buChar char="·"/>
            </a:pPr>
            <a:r>
              <a:rPr lang="en-IN" sz="1800" u="sng" kern="1200" dirty="0">
                <a:latin typeface="Times New Roman" panose="02020603050405020304" pitchFamily="18" charset="0"/>
                <a:hlinkClick r:id="rId2"/>
              </a:rPr>
              <a:t>https://bootstrapmade.com/mentor-free-education-bootstrap-theme/</a:t>
            </a:r>
          </a:p>
          <a:p>
            <a:pPr algn="just">
              <a:buFont typeface="Symbol" panose="05050102010706020507" pitchFamily="18" charset="2"/>
              <a:buChar char="·"/>
            </a:pPr>
            <a:r>
              <a:rPr lang="en-IN" sz="1800" u="sng" dirty="0">
                <a:latin typeface="Times New Roman" panose="02020603050405020304" pitchFamily="18" charset="0"/>
                <a:hlinkClick r:id="rId3"/>
              </a:rPr>
              <a:t>https://www.javatpoint.com/java-mail-api-tutorial</a:t>
            </a:r>
          </a:p>
          <a:p>
            <a:pPr algn="just">
              <a:buFont typeface="Symbol" panose="05050102010706020507" pitchFamily="18" charset="2"/>
              <a:buChar char="·"/>
            </a:pPr>
            <a:r>
              <a:rPr lang="en-IN" sz="1800" u="sng" dirty="0">
                <a:latin typeface="Times New Roman" panose="02020603050405020304" pitchFamily="18" charset="0"/>
                <a:hlinkClick r:id="rId4"/>
              </a:rPr>
              <a:t>https://www.w3schools.com/</a:t>
            </a:r>
          </a:p>
          <a:p>
            <a:pPr algn="just">
              <a:buFont typeface="Symbol" panose="05050102010706020507" pitchFamily="18" charset="2"/>
              <a:buChar char="·"/>
            </a:pPr>
            <a:r>
              <a:rPr lang="en-IN" sz="1800" u="sng" dirty="0">
                <a:latin typeface="Times New Roman" panose="02020603050405020304" pitchFamily="18" charset="0"/>
                <a:hlinkClick r:id="rId5"/>
              </a:rPr>
              <a:t>https://reactjs.org/docs/getting-started.html</a:t>
            </a:r>
          </a:p>
          <a:p>
            <a:pPr algn="just">
              <a:buFont typeface="Symbol" panose="05050102010706020507" pitchFamily="18" charset="2"/>
              <a:buChar char="·"/>
            </a:pPr>
            <a:r>
              <a:rPr lang="en-IN" sz="1800" u="sng" dirty="0">
                <a:latin typeface="Times New Roman" panose="02020603050405020304" pitchFamily="18" charset="0"/>
                <a:hlinkClick r:id="rId6"/>
              </a:rPr>
              <a:t>https://javaee.github.io/javaee-spec/javadocs/</a:t>
            </a:r>
          </a:p>
          <a:p>
            <a:endParaRPr lang="en-IN" dirty="0"/>
          </a:p>
        </p:txBody>
      </p:sp>
    </p:spTree>
    <p:extLst>
      <p:ext uri="{BB962C8B-B14F-4D97-AF65-F5344CB8AC3E}">
        <p14:creationId xmlns:p14="http://schemas.microsoft.com/office/powerpoint/2010/main" val="33907528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1ADB-C6BB-7E41-B9FA-41E593C9ABC1}"/>
              </a:ext>
            </a:extLst>
          </p:cNvPr>
          <p:cNvSpPr>
            <a:spLocks noGrp="1"/>
          </p:cNvSpPr>
          <p:nvPr>
            <p:ph type="title"/>
          </p:nvPr>
        </p:nvSpPr>
        <p:spPr>
          <a:xfrm>
            <a:off x="788987" y="1304925"/>
            <a:ext cx="10515600" cy="1071563"/>
          </a:xfrm>
        </p:spPr>
        <p:txBody>
          <a:bodyPr/>
          <a:lstStyle/>
          <a:p>
            <a:pPr algn="ctr"/>
            <a:r>
              <a:rPr lang="en-US" dirty="0"/>
              <a:t>Thank you </a:t>
            </a:r>
            <a:endParaRPr lang="en-IN" dirty="0"/>
          </a:p>
        </p:txBody>
      </p:sp>
      <p:sp>
        <p:nvSpPr>
          <p:cNvPr id="3" name="Text Placeholder 2">
            <a:extLst>
              <a:ext uri="{FF2B5EF4-FFF2-40B4-BE49-F238E27FC236}">
                <a16:creationId xmlns:a16="http://schemas.microsoft.com/office/drawing/2014/main" id="{4033781F-B004-0F53-4708-6C831FDB905A}"/>
              </a:ext>
            </a:extLst>
          </p:cNvPr>
          <p:cNvSpPr>
            <a:spLocks noGrp="1"/>
          </p:cNvSpPr>
          <p:nvPr>
            <p:ph type="body" idx="1"/>
          </p:nvPr>
        </p:nvSpPr>
        <p:spPr>
          <a:xfrm>
            <a:off x="898525" y="3208338"/>
            <a:ext cx="10515600" cy="1500187"/>
          </a:xfrm>
        </p:spPr>
        <p:txBody>
          <a:bodyPr>
            <a:normAutofit/>
          </a:bodyPr>
          <a:lstStyle/>
          <a:p>
            <a:pPr algn="ctr"/>
            <a:r>
              <a:rPr lang="en-US" sz="4400" b="1" dirty="0">
                <a:solidFill>
                  <a:schemeClr val="tx1"/>
                </a:solidFill>
              </a:rPr>
              <a:t>Any Question</a:t>
            </a:r>
            <a:endParaRPr lang="en-IN" sz="4400" b="1" dirty="0">
              <a:solidFill>
                <a:schemeClr val="tx1"/>
              </a:solidFill>
            </a:endParaRPr>
          </a:p>
        </p:txBody>
      </p:sp>
    </p:spTree>
    <p:extLst>
      <p:ext uri="{BB962C8B-B14F-4D97-AF65-F5344CB8AC3E}">
        <p14:creationId xmlns:p14="http://schemas.microsoft.com/office/powerpoint/2010/main" val="3971940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74D24433-20DC-FA28-6475-208469F2932E}"/>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4658" r="14658"/>
          <a:stretch>
            <a:fillRect/>
          </a:stretch>
        </p:blipFill>
        <p:spPr>
          <a:xfrm>
            <a:off x="519114" y="1571625"/>
            <a:ext cx="5484358" cy="4873625"/>
          </a:xfrm>
        </p:spPr>
      </p:pic>
      <p:sp>
        <p:nvSpPr>
          <p:cNvPr id="4" name="Text Placeholder 3">
            <a:extLst>
              <a:ext uri="{FF2B5EF4-FFF2-40B4-BE49-F238E27FC236}">
                <a16:creationId xmlns:a16="http://schemas.microsoft.com/office/drawing/2014/main" id="{FAE99ECB-A77B-6829-819A-48BB6E0459B4}"/>
              </a:ext>
            </a:extLst>
          </p:cNvPr>
          <p:cNvSpPr>
            <a:spLocks noGrp="1"/>
          </p:cNvSpPr>
          <p:nvPr>
            <p:ph type="body" sz="half" idx="2"/>
          </p:nvPr>
        </p:nvSpPr>
        <p:spPr>
          <a:xfrm>
            <a:off x="6629400" y="576943"/>
            <a:ext cx="4962525" cy="6003471"/>
          </a:xfrm>
        </p:spPr>
        <p:txBody>
          <a:bodyPr>
            <a:normAutofit/>
          </a:bodyPr>
          <a:lstStyle/>
          <a:p>
            <a:pPr marL="514350" indent="-514350">
              <a:buFont typeface="+mj-lt"/>
              <a:buAutoNum type="arabicPeriod"/>
            </a:pPr>
            <a:r>
              <a:rPr lang="en-US" sz="2800" dirty="0"/>
              <a:t>As a local vendor or shop they can sell the books in their locality only if they want to expand physically a lot of cost is required</a:t>
            </a:r>
          </a:p>
          <a:p>
            <a:pPr marL="514350" indent="-514350">
              <a:buFont typeface="+mj-lt"/>
              <a:buAutoNum type="arabicPeriod"/>
            </a:pPr>
            <a:r>
              <a:rPr lang="en-US" sz="2800" dirty="0"/>
              <a:t>As a customer point of view you have to visit the book store to buy the book and you don’t know whether that store have the book that you want and it cost time  </a:t>
            </a:r>
          </a:p>
          <a:p>
            <a:endParaRPr lang="en-IN" sz="2800" dirty="0"/>
          </a:p>
        </p:txBody>
      </p:sp>
    </p:spTree>
    <p:extLst>
      <p:ext uri="{BB962C8B-B14F-4D97-AF65-F5344CB8AC3E}">
        <p14:creationId xmlns:p14="http://schemas.microsoft.com/office/powerpoint/2010/main" val="4255668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EC434-9B5D-BCAE-BB24-4F42F1C2E30D}"/>
              </a:ext>
            </a:extLst>
          </p:cNvPr>
          <p:cNvSpPr>
            <a:spLocks noGrp="1"/>
          </p:cNvSpPr>
          <p:nvPr>
            <p:ph type="ctrTitle"/>
          </p:nvPr>
        </p:nvSpPr>
        <p:spPr>
          <a:xfrm>
            <a:off x="1377043" y="406400"/>
            <a:ext cx="9144000" cy="2387600"/>
          </a:xfrm>
        </p:spPr>
        <p:txBody>
          <a:bodyPr/>
          <a:lstStyle/>
          <a:p>
            <a:r>
              <a:rPr lang="en-US" b="1" dirty="0"/>
              <a:t>Objective</a:t>
            </a:r>
            <a:endParaRPr lang="en-IN" b="1" dirty="0"/>
          </a:p>
        </p:txBody>
      </p:sp>
      <p:sp>
        <p:nvSpPr>
          <p:cNvPr id="3" name="Subtitle 2">
            <a:extLst>
              <a:ext uri="{FF2B5EF4-FFF2-40B4-BE49-F238E27FC236}">
                <a16:creationId xmlns:a16="http://schemas.microsoft.com/office/drawing/2014/main" id="{10915747-4D80-9366-3540-B2EF81E7ABAE}"/>
              </a:ext>
            </a:extLst>
          </p:cNvPr>
          <p:cNvSpPr>
            <a:spLocks noGrp="1"/>
          </p:cNvSpPr>
          <p:nvPr>
            <p:ph type="subTitle" idx="1"/>
          </p:nvPr>
        </p:nvSpPr>
        <p:spPr>
          <a:xfrm>
            <a:off x="1523999" y="3602038"/>
            <a:ext cx="9622971" cy="2483076"/>
          </a:xfrm>
        </p:spPr>
        <p:txBody>
          <a:bodyPr>
            <a:normAutofit fontScale="92500" lnSpcReduction="10000"/>
          </a:bodyPr>
          <a:lstStyle/>
          <a:p>
            <a:pPr marL="457200" marR="0" indent="-457200" algn="l">
              <a:spcAft>
                <a:spcPts val="0"/>
              </a:spcAft>
              <a:buFont typeface="Arial" panose="020B0604020202020204" pitchFamily="34" charset="0"/>
              <a:buChar char="•"/>
            </a:pPr>
            <a:r>
              <a:rPr lang="en-US" sz="3000" dirty="0">
                <a:cs typeface="Times New Roman" panose="02020603050405020304" pitchFamily="18" charset="0"/>
              </a:rPr>
              <a:t>In Existing system  , customer need to visit book store . Select  the types of books and  finding the books as per requirement is time consuming  and tedious task .</a:t>
            </a:r>
          </a:p>
          <a:p>
            <a:pPr marL="457200" marR="0" indent="-457200" algn="l">
              <a:spcAft>
                <a:spcPts val="0"/>
              </a:spcAft>
              <a:buFont typeface="Arial" panose="020B0604020202020204" pitchFamily="34" charset="0"/>
              <a:buChar char="•"/>
            </a:pPr>
            <a:r>
              <a:rPr lang="en-US" sz="3000" dirty="0">
                <a:cs typeface="Times New Roman" panose="02020603050405020304" pitchFamily="18" charset="0"/>
              </a:rPr>
              <a:t>Online book store broke the management mode of traditional bookstore provide facility to customer  to buy the book from anywhere which  ultimately  saving time and efforts.</a:t>
            </a:r>
          </a:p>
          <a:p>
            <a:pPr marL="457200" indent="-457200">
              <a:buFont typeface="+mj-lt"/>
              <a:buAutoNum type="arabicPeriod"/>
            </a:pPr>
            <a:endParaRPr lang="en-IN" dirty="0"/>
          </a:p>
        </p:txBody>
      </p:sp>
    </p:spTree>
    <p:extLst>
      <p:ext uri="{BB962C8B-B14F-4D97-AF65-F5344CB8AC3E}">
        <p14:creationId xmlns:p14="http://schemas.microsoft.com/office/powerpoint/2010/main" val="4203194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EEA83-3648-40FC-2E6C-C8B0168C2522}"/>
              </a:ext>
            </a:extLst>
          </p:cNvPr>
          <p:cNvSpPr>
            <a:spLocks noGrp="1"/>
          </p:cNvSpPr>
          <p:nvPr>
            <p:ph type="title"/>
          </p:nvPr>
        </p:nvSpPr>
        <p:spPr>
          <a:xfrm>
            <a:off x="903515" y="2329997"/>
            <a:ext cx="10515600" cy="1325563"/>
          </a:xfrm>
        </p:spPr>
        <p:txBody>
          <a:bodyPr/>
          <a:lstStyle/>
          <a:p>
            <a:r>
              <a:rPr lang="en-US" b="1" dirty="0"/>
              <a:t>             Unified Modelling language</a:t>
            </a:r>
            <a:br>
              <a:rPr lang="en-US" b="1" dirty="0"/>
            </a:br>
            <a:r>
              <a:rPr lang="en-US" b="1" dirty="0"/>
              <a:t>                       (UML Diagram)</a:t>
            </a:r>
            <a:endParaRPr lang="en-IN" b="1" dirty="0"/>
          </a:p>
        </p:txBody>
      </p:sp>
    </p:spTree>
    <p:extLst>
      <p:ext uri="{BB962C8B-B14F-4D97-AF65-F5344CB8AC3E}">
        <p14:creationId xmlns:p14="http://schemas.microsoft.com/office/powerpoint/2010/main" val="2778091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8C6AB2-2D6D-7B3E-2520-5006DF4C6C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6044" y="1022325"/>
            <a:ext cx="5109732" cy="5512944"/>
          </a:xfrm>
          <a:prstGeom prst="rect">
            <a:avLst/>
          </a:prstGeom>
        </p:spPr>
      </p:pic>
      <p:sp>
        <p:nvSpPr>
          <p:cNvPr id="5" name="TextBox 4">
            <a:extLst>
              <a:ext uri="{FF2B5EF4-FFF2-40B4-BE49-F238E27FC236}">
                <a16:creationId xmlns:a16="http://schemas.microsoft.com/office/drawing/2014/main" id="{203DA9F3-482E-4ABE-3FA4-3ACC2744FF08}"/>
              </a:ext>
            </a:extLst>
          </p:cNvPr>
          <p:cNvSpPr txBox="1"/>
          <p:nvPr/>
        </p:nvSpPr>
        <p:spPr>
          <a:xfrm flipH="1">
            <a:off x="4713642" y="484094"/>
            <a:ext cx="2764716" cy="369332"/>
          </a:xfrm>
          <a:prstGeom prst="rect">
            <a:avLst/>
          </a:prstGeom>
          <a:noFill/>
        </p:spPr>
        <p:txBody>
          <a:bodyPr wrap="square" rtlCol="0">
            <a:spAutoFit/>
          </a:bodyPr>
          <a:lstStyle/>
          <a:p>
            <a:r>
              <a:rPr lang="en-IN" dirty="0"/>
              <a:t>        USE CASE DIAGRAM</a:t>
            </a:r>
          </a:p>
        </p:txBody>
      </p:sp>
    </p:spTree>
    <p:extLst>
      <p:ext uri="{BB962C8B-B14F-4D97-AF65-F5344CB8AC3E}">
        <p14:creationId xmlns:p14="http://schemas.microsoft.com/office/powerpoint/2010/main" val="2595276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491D9-C147-9363-4641-D3D5920047CF}"/>
              </a:ext>
            </a:extLst>
          </p:cNvPr>
          <p:cNvSpPr txBox="1"/>
          <p:nvPr/>
        </p:nvSpPr>
        <p:spPr>
          <a:xfrm>
            <a:off x="3113314" y="3059668"/>
            <a:ext cx="7739744" cy="769441"/>
          </a:xfrm>
          <a:prstGeom prst="rect">
            <a:avLst/>
          </a:prstGeom>
          <a:noFill/>
        </p:spPr>
        <p:txBody>
          <a:bodyPr wrap="square">
            <a:spAutoFit/>
          </a:bodyPr>
          <a:lstStyle/>
          <a:p>
            <a:r>
              <a:rPr lang="en-US" sz="4400" dirty="0"/>
              <a:t>Entity Relationship Diagram</a:t>
            </a:r>
            <a:endParaRPr lang="en-IN" sz="4400" dirty="0"/>
          </a:p>
        </p:txBody>
      </p:sp>
    </p:spTree>
    <p:extLst>
      <p:ext uri="{BB962C8B-B14F-4D97-AF65-F5344CB8AC3E}">
        <p14:creationId xmlns:p14="http://schemas.microsoft.com/office/powerpoint/2010/main" val="90471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A1E60B-B94D-E341-47C2-BFACDF0326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972671" y="311357"/>
            <a:ext cx="10246658" cy="6235285"/>
          </a:xfrm>
          <a:prstGeom prst="rect">
            <a:avLst/>
          </a:prstGeom>
          <a:noFill/>
          <a:ln>
            <a:noFill/>
          </a:ln>
        </p:spPr>
      </p:pic>
    </p:spTree>
    <p:extLst>
      <p:ext uri="{BB962C8B-B14F-4D97-AF65-F5344CB8AC3E}">
        <p14:creationId xmlns:p14="http://schemas.microsoft.com/office/powerpoint/2010/main" val="7673864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911</TotalTime>
  <Words>656</Words>
  <Application>Microsoft Office PowerPoint</Application>
  <PresentationFormat>Widescreen</PresentationFormat>
  <Paragraphs>102</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Calibri Light</vt:lpstr>
      <vt:lpstr>Symbol</vt:lpstr>
      <vt:lpstr>Times New Roman</vt:lpstr>
      <vt:lpstr>Office Theme</vt:lpstr>
      <vt:lpstr>BOOK HAVEN</vt:lpstr>
      <vt:lpstr>Point to be Disscuss through out the Presentation</vt:lpstr>
      <vt:lpstr>Introduction</vt:lpstr>
      <vt:lpstr>PowerPoint Presentation</vt:lpstr>
      <vt:lpstr>Objective</vt:lpstr>
      <vt:lpstr>             Unified Modelling language                        (UML Diagram)</vt:lpstr>
      <vt:lpstr>PowerPoint Presentation</vt:lpstr>
      <vt:lpstr>PowerPoint Presentation</vt:lpstr>
      <vt:lpstr>PowerPoint Presentation</vt:lpstr>
      <vt:lpstr>Screenshots</vt:lpstr>
      <vt:lpstr>PowerPoint Presentation</vt:lpstr>
      <vt:lpstr>Register</vt:lpstr>
      <vt:lpstr>Login</vt:lpstr>
      <vt:lpstr>Admin</vt:lpstr>
      <vt:lpstr>Admin - Category</vt:lpstr>
      <vt:lpstr>Add/Update Category</vt:lpstr>
      <vt:lpstr>Admin-Product</vt:lpstr>
      <vt:lpstr>Add/Update product</vt:lpstr>
      <vt:lpstr>User-view product</vt:lpstr>
      <vt:lpstr>User-Search By Title</vt:lpstr>
      <vt:lpstr>User-Search By Category</vt:lpstr>
      <vt:lpstr>User-Cart</vt:lpstr>
      <vt:lpstr>Update-Cart</vt:lpstr>
      <vt:lpstr>User-Order</vt:lpstr>
      <vt:lpstr>User-Order Placed</vt:lpstr>
      <vt:lpstr>Payment-Gateway</vt:lpstr>
      <vt:lpstr>Technology</vt:lpstr>
      <vt:lpstr>Software And Hardware Requirement</vt:lpstr>
      <vt:lpstr>Advantages</vt:lpstr>
      <vt:lpstr>Disadvantages</vt:lpstr>
      <vt:lpstr>Conclusion</vt:lpstr>
      <vt:lpstr>Future Scope</vt:lpstr>
      <vt:lpstr>References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BOOKTOWN</dc:title>
  <dc:creator>Kshitij Chandan</dc:creator>
  <cp:lastModifiedBy>Shubham Patil</cp:lastModifiedBy>
  <cp:revision>37</cp:revision>
  <dcterms:created xsi:type="dcterms:W3CDTF">2023-03-10T04:40:53Z</dcterms:created>
  <dcterms:modified xsi:type="dcterms:W3CDTF">2023-08-30T06:52:21Z</dcterms:modified>
</cp:coreProperties>
</file>